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A36"/>
    <a:srgbClr val="36475C"/>
    <a:srgbClr val="303F52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108" autoAdjust="0"/>
  </p:normalViewPr>
  <p:slideViewPr>
    <p:cSldViewPr showGuides="1">
      <p:cViewPr varScale="1">
        <p:scale>
          <a:sx n="110" d="100"/>
          <a:sy n="110" d="100"/>
        </p:scale>
        <p:origin x="-552" y="-96"/>
      </p:cViewPr>
      <p:guideLst>
        <p:guide orient="horz"/>
        <p:guide pos="3841"/>
      </p:guideLst>
    </p:cSldViewPr>
  </p:slideViewPr>
  <p:notesTextViewPr>
    <p:cViewPr>
      <p:scale>
        <a:sx n="1" d="1"/>
        <a:sy n="1" d="1"/>
      </p:scale>
      <p:origin x="0" y="54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45BCB-67B2-4C5C-8322-7D05FC5E32DC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A5A05C-F0C7-42B6-A6FD-D285A38D148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5578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17362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04916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863243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514560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181849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617151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945584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767179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14285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130217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41674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485709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721664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4469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87565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469983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898170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823767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135507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613136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43131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18825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8129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6972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60956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52552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03405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76238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08820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9710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9809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037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81721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43812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01855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95198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00565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2171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01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1026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notesSlide" Target="../notesSlides/notesSlide1.xml"/><Relationship Id="rId7" Type="http://schemas.microsoft.com/office/2007/relationships/media" Target="../media/media1.mp3"/><Relationship Id="rId2" Type="http://schemas.openxmlformats.org/officeDocument/2006/relationships/slideLayout" Target="../slideLayouts/slideLayout7.xml"/><Relationship Id="rId1" Type="http://schemas.openxmlformats.org/officeDocument/2006/relationships/video" Target="NULL" TargetMode="External"/><Relationship Id="rId6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2.jpeg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jpe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jpeg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5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jpeg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14.jpeg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jpe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4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图片 660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pic>
        <p:nvPicPr>
          <p:cNvPr id="4" name="背景音乐 - 纯音乐 - 你是爱 Ppt2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7"/>
              </p:ext>
            </p:extLst>
          </p:nvPr>
        </p:nvPicPr>
        <p:blipFill>
          <a:blip r:embed="rId8" cstate="print"/>
          <a:stretch>
            <a:fillRect/>
          </a:stretch>
        </p:blipFill>
        <p:spPr>
          <a:xfrm>
            <a:off x="-1103213" y="-709244"/>
            <a:ext cx="609600" cy="609600"/>
          </a:xfrm>
          <a:prstGeom prst="rect">
            <a:avLst/>
          </a:prstGeom>
        </p:spPr>
      </p:pic>
      <p:sp>
        <p:nvSpPr>
          <p:cNvPr id="642" name="椭圆 641"/>
          <p:cNvSpPr/>
          <p:nvPr/>
        </p:nvSpPr>
        <p:spPr>
          <a:xfrm>
            <a:off x="3289275" y="1226874"/>
            <a:ext cx="3672408" cy="3672408"/>
          </a:xfrm>
          <a:prstGeom prst="ellipse">
            <a:avLst/>
          </a:prstGeom>
          <a:solidFill>
            <a:srgbClr val="36475C">
              <a:alpha val="8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3" name="组合 642"/>
          <p:cNvGrpSpPr/>
          <p:nvPr/>
        </p:nvGrpSpPr>
        <p:grpSpPr>
          <a:xfrm>
            <a:off x="0" y="6526089"/>
            <a:ext cx="12195175" cy="381917"/>
            <a:chOff x="0" y="6526089"/>
            <a:chExt cx="12195175" cy="381917"/>
          </a:xfrm>
          <a:solidFill>
            <a:srgbClr val="C00000"/>
          </a:solidFill>
        </p:grpSpPr>
        <p:sp>
          <p:nvSpPr>
            <p:cNvPr id="644" name="矩形 643"/>
            <p:cNvSpPr/>
            <p:nvPr/>
          </p:nvSpPr>
          <p:spPr>
            <a:xfrm>
              <a:off x="0" y="6669360"/>
              <a:ext cx="12195175" cy="2386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5" name="等腰三角形 644"/>
            <p:cNvSpPr/>
            <p:nvPr/>
          </p:nvSpPr>
          <p:spPr>
            <a:xfrm>
              <a:off x="5988837" y="6526089"/>
              <a:ext cx="216516" cy="21602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6" name="Freeform 5"/>
          <p:cNvSpPr>
            <a:spLocks/>
          </p:cNvSpPr>
          <p:nvPr/>
        </p:nvSpPr>
        <p:spPr bwMode="auto">
          <a:xfrm>
            <a:off x="4267379" y="1916832"/>
            <a:ext cx="3659431" cy="4477469"/>
          </a:xfrm>
          <a:custGeom>
            <a:avLst/>
            <a:gdLst>
              <a:gd name="T0" fmla="*/ 827 w 1654"/>
              <a:gd name="T1" fmla="*/ 0 h 1918"/>
              <a:gd name="T2" fmla="*/ 1654 w 1654"/>
              <a:gd name="T3" fmla="*/ 827 h 1918"/>
              <a:gd name="T4" fmla="*/ 1116 w 1654"/>
              <a:gd name="T5" fmla="*/ 1602 h 1918"/>
              <a:gd name="T6" fmla="*/ 995 w 1654"/>
              <a:gd name="T7" fmla="*/ 1741 h 1918"/>
              <a:gd name="T8" fmla="*/ 870 w 1654"/>
              <a:gd name="T9" fmla="*/ 1884 h 1918"/>
              <a:gd name="T10" fmla="*/ 789 w 1654"/>
              <a:gd name="T11" fmla="*/ 1889 h 1918"/>
              <a:gd name="T12" fmla="*/ 660 w 1654"/>
              <a:gd name="T13" fmla="*/ 1741 h 1918"/>
              <a:gd name="T14" fmla="*/ 540 w 1654"/>
              <a:gd name="T15" fmla="*/ 1603 h 1918"/>
              <a:gd name="T16" fmla="*/ 0 w 1654"/>
              <a:gd name="T17" fmla="*/ 827 h 1918"/>
              <a:gd name="T18" fmla="*/ 827 w 1654"/>
              <a:gd name="T19" fmla="*/ 0 h 1918"/>
              <a:gd name="connsiteX0" fmla="*/ 5000 w 10000"/>
              <a:gd name="connsiteY0" fmla="*/ 0 h 9956"/>
              <a:gd name="connsiteX1" fmla="*/ 10000 w 10000"/>
              <a:gd name="connsiteY1" fmla="*/ 4312 h 9956"/>
              <a:gd name="connsiteX2" fmla="*/ 6747 w 10000"/>
              <a:gd name="connsiteY2" fmla="*/ 8352 h 9956"/>
              <a:gd name="connsiteX3" fmla="*/ 6016 w 10000"/>
              <a:gd name="connsiteY3" fmla="*/ 9077 h 9956"/>
              <a:gd name="connsiteX4" fmla="*/ 5260 w 10000"/>
              <a:gd name="connsiteY4" fmla="*/ 9823 h 9956"/>
              <a:gd name="connsiteX5" fmla="*/ 4987 w 10000"/>
              <a:gd name="connsiteY5" fmla="*/ 9947 h 9956"/>
              <a:gd name="connsiteX6" fmla="*/ 4770 w 10000"/>
              <a:gd name="connsiteY6" fmla="*/ 9849 h 9956"/>
              <a:gd name="connsiteX7" fmla="*/ 3990 w 10000"/>
              <a:gd name="connsiteY7" fmla="*/ 9077 h 9956"/>
              <a:gd name="connsiteX8" fmla="*/ 3265 w 10000"/>
              <a:gd name="connsiteY8" fmla="*/ 8358 h 9956"/>
              <a:gd name="connsiteX9" fmla="*/ 0 w 10000"/>
              <a:gd name="connsiteY9" fmla="*/ 4312 h 9956"/>
              <a:gd name="connsiteX10" fmla="*/ 5000 w 10000"/>
              <a:gd name="connsiteY10" fmla="*/ 0 h 9956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260 w 10000"/>
              <a:gd name="connsiteY4" fmla="*/ 986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562 w 10000"/>
              <a:gd name="connsiteY4" fmla="*/ 949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4"/>
              <a:gd name="connsiteX1" fmla="*/ 10000 w 10000"/>
              <a:gd name="connsiteY1" fmla="*/ 4331 h 10504"/>
              <a:gd name="connsiteX2" fmla="*/ 6747 w 10000"/>
              <a:gd name="connsiteY2" fmla="*/ 8389 h 10504"/>
              <a:gd name="connsiteX3" fmla="*/ 6016 w 10000"/>
              <a:gd name="connsiteY3" fmla="*/ 9117 h 10504"/>
              <a:gd name="connsiteX4" fmla="*/ 5562 w 10000"/>
              <a:gd name="connsiteY4" fmla="*/ 9496 h 10504"/>
              <a:gd name="connsiteX5" fmla="*/ 4996 w 10000"/>
              <a:gd name="connsiteY5" fmla="*/ 10501 h 10504"/>
              <a:gd name="connsiteX6" fmla="*/ 3990 w 10000"/>
              <a:gd name="connsiteY6" fmla="*/ 9117 h 10504"/>
              <a:gd name="connsiteX7" fmla="*/ 3265 w 10000"/>
              <a:gd name="connsiteY7" fmla="*/ 8395 h 10504"/>
              <a:gd name="connsiteX8" fmla="*/ 0 w 10000"/>
              <a:gd name="connsiteY8" fmla="*/ 4331 h 10504"/>
              <a:gd name="connsiteX9" fmla="*/ 5000 w 10000"/>
              <a:gd name="connsiteY9" fmla="*/ 0 h 10504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0" h="10501">
                <a:moveTo>
                  <a:pt x="5000" y="0"/>
                </a:moveTo>
                <a:cubicBezTo>
                  <a:pt x="7757" y="0"/>
                  <a:pt x="10000" y="1938"/>
                  <a:pt x="10000" y="4331"/>
                </a:cubicBezTo>
                <a:cubicBezTo>
                  <a:pt x="10000" y="6190"/>
                  <a:pt x="8646" y="7776"/>
                  <a:pt x="6747" y="8389"/>
                </a:cubicBezTo>
                <a:lnTo>
                  <a:pt x="6016" y="9117"/>
                </a:lnTo>
                <a:cubicBezTo>
                  <a:pt x="5724" y="9469"/>
                  <a:pt x="5498" y="9606"/>
                  <a:pt x="4996" y="10501"/>
                </a:cubicBezTo>
                <a:cubicBezTo>
                  <a:pt x="4510" y="9625"/>
                  <a:pt x="4279" y="9468"/>
                  <a:pt x="3990" y="9117"/>
                </a:cubicBezTo>
                <a:lnTo>
                  <a:pt x="3265" y="8395"/>
                </a:lnTo>
                <a:cubicBezTo>
                  <a:pt x="1360" y="7782"/>
                  <a:pt x="0" y="6195"/>
                  <a:pt x="0" y="4331"/>
                </a:cubicBezTo>
                <a:cubicBezTo>
                  <a:pt x="0" y="1938"/>
                  <a:pt x="2237" y="0"/>
                  <a:pt x="5000" y="0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647" name="椭圆 646"/>
          <p:cNvSpPr/>
          <p:nvPr/>
        </p:nvSpPr>
        <p:spPr>
          <a:xfrm>
            <a:off x="4657427" y="620688"/>
            <a:ext cx="3816424" cy="3816424"/>
          </a:xfrm>
          <a:prstGeom prst="ellipse">
            <a:avLst/>
          </a:prstGeom>
          <a:solidFill>
            <a:srgbClr val="30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8" name="椭圆 647"/>
          <p:cNvSpPr/>
          <p:nvPr/>
        </p:nvSpPr>
        <p:spPr>
          <a:xfrm>
            <a:off x="5881563" y="3548816"/>
            <a:ext cx="1368152" cy="1368152"/>
          </a:xfrm>
          <a:prstGeom prst="ellipse">
            <a:avLst/>
          </a:prstGeom>
          <a:solidFill>
            <a:srgbClr val="272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9" name="Freeform 5"/>
          <p:cNvSpPr>
            <a:spLocks/>
          </p:cNvSpPr>
          <p:nvPr/>
        </p:nvSpPr>
        <p:spPr bwMode="auto">
          <a:xfrm>
            <a:off x="4092029" y="2021917"/>
            <a:ext cx="792088" cy="969153"/>
          </a:xfrm>
          <a:custGeom>
            <a:avLst/>
            <a:gdLst>
              <a:gd name="T0" fmla="*/ 827 w 1654"/>
              <a:gd name="T1" fmla="*/ 0 h 1918"/>
              <a:gd name="T2" fmla="*/ 1654 w 1654"/>
              <a:gd name="T3" fmla="*/ 827 h 1918"/>
              <a:gd name="T4" fmla="*/ 1116 w 1654"/>
              <a:gd name="T5" fmla="*/ 1602 h 1918"/>
              <a:gd name="T6" fmla="*/ 995 w 1654"/>
              <a:gd name="T7" fmla="*/ 1741 h 1918"/>
              <a:gd name="T8" fmla="*/ 870 w 1654"/>
              <a:gd name="T9" fmla="*/ 1884 h 1918"/>
              <a:gd name="T10" fmla="*/ 789 w 1654"/>
              <a:gd name="T11" fmla="*/ 1889 h 1918"/>
              <a:gd name="T12" fmla="*/ 660 w 1654"/>
              <a:gd name="T13" fmla="*/ 1741 h 1918"/>
              <a:gd name="T14" fmla="*/ 540 w 1654"/>
              <a:gd name="T15" fmla="*/ 1603 h 1918"/>
              <a:gd name="T16" fmla="*/ 0 w 1654"/>
              <a:gd name="T17" fmla="*/ 827 h 1918"/>
              <a:gd name="T18" fmla="*/ 827 w 1654"/>
              <a:gd name="T19" fmla="*/ 0 h 1918"/>
              <a:gd name="connsiteX0" fmla="*/ 5000 w 10000"/>
              <a:gd name="connsiteY0" fmla="*/ 0 h 9956"/>
              <a:gd name="connsiteX1" fmla="*/ 10000 w 10000"/>
              <a:gd name="connsiteY1" fmla="*/ 4312 h 9956"/>
              <a:gd name="connsiteX2" fmla="*/ 6747 w 10000"/>
              <a:gd name="connsiteY2" fmla="*/ 8352 h 9956"/>
              <a:gd name="connsiteX3" fmla="*/ 6016 w 10000"/>
              <a:gd name="connsiteY3" fmla="*/ 9077 h 9956"/>
              <a:gd name="connsiteX4" fmla="*/ 5260 w 10000"/>
              <a:gd name="connsiteY4" fmla="*/ 9823 h 9956"/>
              <a:gd name="connsiteX5" fmla="*/ 4987 w 10000"/>
              <a:gd name="connsiteY5" fmla="*/ 9947 h 9956"/>
              <a:gd name="connsiteX6" fmla="*/ 4770 w 10000"/>
              <a:gd name="connsiteY6" fmla="*/ 9849 h 9956"/>
              <a:gd name="connsiteX7" fmla="*/ 3990 w 10000"/>
              <a:gd name="connsiteY7" fmla="*/ 9077 h 9956"/>
              <a:gd name="connsiteX8" fmla="*/ 3265 w 10000"/>
              <a:gd name="connsiteY8" fmla="*/ 8358 h 9956"/>
              <a:gd name="connsiteX9" fmla="*/ 0 w 10000"/>
              <a:gd name="connsiteY9" fmla="*/ 4312 h 9956"/>
              <a:gd name="connsiteX10" fmla="*/ 5000 w 10000"/>
              <a:gd name="connsiteY10" fmla="*/ 0 h 9956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260 w 10000"/>
              <a:gd name="connsiteY4" fmla="*/ 986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562 w 10000"/>
              <a:gd name="connsiteY4" fmla="*/ 949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4"/>
              <a:gd name="connsiteX1" fmla="*/ 10000 w 10000"/>
              <a:gd name="connsiteY1" fmla="*/ 4331 h 10504"/>
              <a:gd name="connsiteX2" fmla="*/ 6747 w 10000"/>
              <a:gd name="connsiteY2" fmla="*/ 8389 h 10504"/>
              <a:gd name="connsiteX3" fmla="*/ 6016 w 10000"/>
              <a:gd name="connsiteY3" fmla="*/ 9117 h 10504"/>
              <a:gd name="connsiteX4" fmla="*/ 5562 w 10000"/>
              <a:gd name="connsiteY4" fmla="*/ 9496 h 10504"/>
              <a:gd name="connsiteX5" fmla="*/ 4996 w 10000"/>
              <a:gd name="connsiteY5" fmla="*/ 10501 h 10504"/>
              <a:gd name="connsiteX6" fmla="*/ 3990 w 10000"/>
              <a:gd name="connsiteY6" fmla="*/ 9117 h 10504"/>
              <a:gd name="connsiteX7" fmla="*/ 3265 w 10000"/>
              <a:gd name="connsiteY7" fmla="*/ 8395 h 10504"/>
              <a:gd name="connsiteX8" fmla="*/ 0 w 10000"/>
              <a:gd name="connsiteY8" fmla="*/ 4331 h 10504"/>
              <a:gd name="connsiteX9" fmla="*/ 5000 w 10000"/>
              <a:gd name="connsiteY9" fmla="*/ 0 h 10504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0" h="10501">
                <a:moveTo>
                  <a:pt x="5000" y="0"/>
                </a:moveTo>
                <a:cubicBezTo>
                  <a:pt x="7757" y="0"/>
                  <a:pt x="10000" y="1938"/>
                  <a:pt x="10000" y="4331"/>
                </a:cubicBezTo>
                <a:cubicBezTo>
                  <a:pt x="10000" y="6190"/>
                  <a:pt x="8646" y="7776"/>
                  <a:pt x="6747" y="8389"/>
                </a:cubicBezTo>
                <a:lnTo>
                  <a:pt x="6016" y="9117"/>
                </a:lnTo>
                <a:cubicBezTo>
                  <a:pt x="5724" y="9469"/>
                  <a:pt x="5498" y="9606"/>
                  <a:pt x="4996" y="10501"/>
                </a:cubicBezTo>
                <a:cubicBezTo>
                  <a:pt x="4510" y="9625"/>
                  <a:pt x="4279" y="9468"/>
                  <a:pt x="3990" y="9117"/>
                </a:cubicBezTo>
                <a:lnTo>
                  <a:pt x="3265" y="8395"/>
                </a:lnTo>
                <a:cubicBezTo>
                  <a:pt x="1360" y="7782"/>
                  <a:pt x="0" y="6195"/>
                  <a:pt x="0" y="4331"/>
                </a:cubicBezTo>
                <a:cubicBezTo>
                  <a:pt x="0" y="1938"/>
                  <a:pt x="2237" y="0"/>
                  <a:pt x="5000" y="0"/>
                </a:cubicBezTo>
                <a:close/>
              </a:path>
            </a:pathLst>
          </a:custGeom>
          <a:solidFill>
            <a:srgbClr val="27241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650" name="Freeform 5"/>
          <p:cNvSpPr>
            <a:spLocks/>
          </p:cNvSpPr>
          <p:nvPr/>
        </p:nvSpPr>
        <p:spPr bwMode="auto">
          <a:xfrm>
            <a:off x="3757327" y="5403338"/>
            <a:ext cx="216024" cy="264315"/>
          </a:xfrm>
          <a:custGeom>
            <a:avLst/>
            <a:gdLst>
              <a:gd name="T0" fmla="*/ 827 w 1654"/>
              <a:gd name="T1" fmla="*/ 0 h 1918"/>
              <a:gd name="T2" fmla="*/ 1654 w 1654"/>
              <a:gd name="T3" fmla="*/ 827 h 1918"/>
              <a:gd name="T4" fmla="*/ 1116 w 1654"/>
              <a:gd name="T5" fmla="*/ 1602 h 1918"/>
              <a:gd name="T6" fmla="*/ 995 w 1654"/>
              <a:gd name="T7" fmla="*/ 1741 h 1918"/>
              <a:gd name="T8" fmla="*/ 870 w 1654"/>
              <a:gd name="T9" fmla="*/ 1884 h 1918"/>
              <a:gd name="T10" fmla="*/ 789 w 1654"/>
              <a:gd name="T11" fmla="*/ 1889 h 1918"/>
              <a:gd name="T12" fmla="*/ 660 w 1654"/>
              <a:gd name="T13" fmla="*/ 1741 h 1918"/>
              <a:gd name="T14" fmla="*/ 540 w 1654"/>
              <a:gd name="T15" fmla="*/ 1603 h 1918"/>
              <a:gd name="T16" fmla="*/ 0 w 1654"/>
              <a:gd name="T17" fmla="*/ 827 h 1918"/>
              <a:gd name="T18" fmla="*/ 827 w 1654"/>
              <a:gd name="T19" fmla="*/ 0 h 1918"/>
              <a:gd name="connsiteX0" fmla="*/ 5000 w 10000"/>
              <a:gd name="connsiteY0" fmla="*/ 0 h 9956"/>
              <a:gd name="connsiteX1" fmla="*/ 10000 w 10000"/>
              <a:gd name="connsiteY1" fmla="*/ 4312 h 9956"/>
              <a:gd name="connsiteX2" fmla="*/ 6747 w 10000"/>
              <a:gd name="connsiteY2" fmla="*/ 8352 h 9956"/>
              <a:gd name="connsiteX3" fmla="*/ 6016 w 10000"/>
              <a:gd name="connsiteY3" fmla="*/ 9077 h 9956"/>
              <a:gd name="connsiteX4" fmla="*/ 5260 w 10000"/>
              <a:gd name="connsiteY4" fmla="*/ 9823 h 9956"/>
              <a:gd name="connsiteX5" fmla="*/ 4987 w 10000"/>
              <a:gd name="connsiteY5" fmla="*/ 9947 h 9956"/>
              <a:gd name="connsiteX6" fmla="*/ 4770 w 10000"/>
              <a:gd name="connsiteY6" fmla="*/ 9849 h 9956"/>
              <a:gd name="connsiteX7" fmla="*/ 3990 w 10000"/>
              <a:gd name="connsiteY7" fmla="*/ 9077 h 9956"/>
              <a:gd name="connsiteX8" fmla="*/ 3265 w 10000"/>
              <a:gd name="connsiteY8" fmla="*/ 8358 h 9956"/>
              <a:gd name="connsiteX9" fmla="*/ 0 w 10000"/>
              <a:gd name="connsiteY9" fmla="*/ 4312 h 9956"/>
              <a:gd name="connsiteX10" fmla="*/ 5000 w 10000"/>
              <a:gd name="connsiteY10" fmla="*/ 0 h 9956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260 w 10000"/>
              <a:gd name="connsiteY4" fmla="*/ 986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562 w 10000"/>
              <a:gd name="connsiteY4" fmla="*/ 949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4"/>
              <a:gd name="connsiteX1" fmla="*/ 10000 w 10000"/>
              <a:gd name="connsiteY1" fmla="*/ 4331 h 10504"/>
              <a:gd name="connsiteX2" fmla="*/ 6747 w 10000"/>
              <a:gd name="connsiteY2" fmla="*/ 8389 h 10504"/>
              <a:gd name="connsiteX3" fmla="*/ 6016 w 10000"/>
              <a:gd name="connsiteY3" fmla="*/ 9117 h 10504"/>
              <a:gd name="connsiteX4" fmla="*/ 5562 w 10000"/>
              <a:gd name="connsiteY4" fmla="*/ 9496 h 10504"/>
              <a:gd name="connsiteX5" fmla="*/ 4996 w 10000"/>
              <a:gd name="connsiteY5" fmla="*/ 10501 h 10504"/>
              <a:gd name="connsiteX6" fmla="*/ 3990 w 10000"/>
              <a:gd name="connsiteY6" fmla="*/ 9117 h 10504"/>
              <a:gd name="connsiteX7" fmla="*/ 3265 w 10000"/>
              <a:gd name="connsiteY7" fmla="*/ 8395 h 10504"/>
              <a:gd name="connsiteX8" fmla="*/ 0 w 10000"/>
              <a:gd name="connsiteY8" fmla="*/ 4331 h 10504"/>
              <a:gd name="connsiteX9" fmla="*/ 5000 w 10000"/>
              <a:gd name="connsiteY9" fmla="*/ 0 h 10504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0" h="10501">
                <a:moveTo>
                  <a:pt x="5000" y="0"/>
                </a:moveTo>
                <a:cubicBezTo>
                  <a:pt x="7757" y="0"/>
                  <a:pt x="10000" y="1938"/>
                  <a:pt x="10000" y="4331"/>
                </a:cubicBezTo>
                <a:cubicBezTo>
                  <a:pt x="10000" y="6190"/>
                  <a:pt x="8646" y="7776"/>
                  <a:pt x="6747" y="8389"/>
                </a:cubicBezTo>
                <a:lnTo>
                  <a:pt x="6016" y="9117"/>
                </a:lnTo>
                <a:cubicBezTo>
                  <a:pt x="5724" y="9469"/>
                  <a:pt x="5498" y="9606"/>
                  <a:pt x="4996" y="10501"/>
                </a:cubicBezTo>
                <a:cubicBezTo>
                  <a:pt x="4510" y="9625"/>
                  <a:pt x="4279" y="9468"/>
                  <a:pt x="3990" y="9117"/>
                </a:cubicBezTo>
                <a:lnTo>
                  <a:pt x="3265" y="8395"/>
                </a:lnTo>
                <a:cubicBezTo>
                  <a:pt x="1360" y="7782"/>
                  <a:pt x="0" y="6195"/>
                  <a:pt x="0" y="4331"/>
                </a:cubicBezTo>
                <a:cubicBezTo>
                  <a:pt x="0" y="1938"/>
                  <a:pt x="2237" y="0"/>
                  <a:pt x="500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651" name="Freeform 5"/>
          <p:cNvSpPr>
            <a:spLocks/>
          </p:cNvSpPr>
          <p:nvPr/>
        </p:nvSpPr>
        <p:spPr bwMode="auto">
          <a:xfrm>
            <a:off x="8905899" y="4216850"/>
            <a:ext cx="288032" cy="352420"/>
          </a:xfrm>
          <a:custGeom>
            <a:avLst/>
            <a:gdLst>
              <a:gd name="T0" fmla="*/ 827 w 1654"/>
              <a:gd name="T1" fmla="*/ 0 h 1918"/>
              <a:gd name="T2" fmla="*/ 1654 w 1654"/>
              <a:gd name="T3" fmla="*/ 827 h 1918"/>
              <a:gd name="T4" fmla="*/ 1116 w 1654"/>
              <a:gd name="T5" fmla="*/ 1602 h 1918"/>
              <a:gd name="T6" fmla="*/ 995 w 1654"/>
              <a:gd name="T7" fmla="*/ 1741 h 1918"/>
              <a:gd name="T8" fmla="*/ 870 w 1654"/>
              <a:gd name="T9" fmla="*/ 1884 h 1918"/>
              <a:gd name="T10" fmla="*/ 789 w 1654"/>
              <a:gd name="T11" fmla="*/ 1889 h 1918"/>
              <a:gd name="T12" fmla="*/ 660 w 1654"/>
              <a:gd name="T13" fmla="*/ 1741 h 1918"/>
              <a:gd name="T14" fmla="*/ 540 w 1654"/>
              <a:gd name="T15" fmla="*/ 1603 h 1918"/>
              <a:gd name="T16" fmla="*/ 0 w 1654"/>
              <a:gd name="T17" fmla="*/ 827 h 1918"/>
              <a:gd name="T18" fmla="*/ 827 w 1654"/>
              <a:gd name="T19" fmla="*/ 0 h 1918"/>
              <a:gd name="connsiteX0" fmla="*/ 5000 w 10000"/>
              <a:gd name="connsiteY0" fmla="*/ 0 h 9956"/>
              <a:gd name="connsiteX1" fmla="*/ 10000 w 10000"/>
              <a:gd name="connsiteY1" fmla="*/ 4312 h 9956"/>
              <a:gd name="connsiteX2" fmla="*/ 6747 w 10000"/>
              <a:gd name="connsiteY2" fmla="*/ 8352 h 9956"/>
              <a:gd name="connsiteX3" fmla="*/ 6016 w 10000"/>
              <a:gd name="connsiteY3" fmla="*/ 9077 h 9956"/>
              <a:gd name="connsiteX4" fmla="*/ 5260 w 10000"/>
              <a:gd name="connsiteY4" fmla="*/ 9823 h 9956"/>
              <a:gd name="connsiteX5" fmla="*/ 4987 w 10000"/>
              <a:gd name="connsiteY5" fmla="*/ 9947 h 9956"/>
              <a:gd name="connsiteX6" fmla="*/ 4770 w 10000"/>
              <a:gd name="connsiteY6" fmla="*/ 9849 h 9956"/>
              <a:gd name="connsiteX7" fmla="*/ 3990 w 10000"/>
              <a:gd name="connsiteY7" fmla="*/ 9077 h 9956"/>
              <a:gd name="connsiteX8" fmla="*/ 3265 w 10000"/>
              <a:gd name="connsiteY8" fmla="*/ 8358 h 9956"/>
              <a:gd name="connsiteX9" fmla="*/ 0 w 10000"/>
              <a:gd name="connsiteY9" fmla="*/ 4312 h 9956"/>
              <a:gd name="connsiteX10" fmla="*/ 5000 w 10000"/>
              <a:gd name="connsiteY10" fmla="*/ 0 h 9956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260 w 10000"/>
              <a:gd name="connsiteY4" fmla="*/ 986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562 w 10000"/>
              <a:gd name="connsiteY4" fmla="*/ 949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4"/>
              <a:gd name="connsiteX1" fmla="*/ 10000 w 10000"/>
              <a:gd name="connsiteY1" fmla="*/ 4331 h 10504"/>
              <a:gd name="connsiteX2" fmla="*/ 6747 w 10000"/>
              <a:gd name="connsiteY2" fmla="*/ 8389 h 10504"/>
              <a:gd name="connsiteX3" fmla="*/ 6016 w 10000"/>
              <a:gd name="connsiteY3" fmla="*/ 9117 h 10504"/>
              <a:gd name="connsiteX4" fmla="*/ 5562 w 10000"/>
              <a:gd name="connsiteY4" fmla="*/ 9496 h 10504"/>
              <a:gd name="connsiteX5" fmla="*/ 4996 w 10000"/>
              <a:gd name="connsiteY5" fmla="*/ 10501 h 10504"/>
              <a:gd name="connsiteX6" fmla="*/ 3990 w 10000"/>
              <a:gd name="connsiteY6" fmla="*/ 9117 h 10504"/>
              <a:gd name="connsiteX7" fmla="*/ 3265 w 10000"/>
              <a:gd name="connsiteY7" fmla="*/ 8395 h 10504"/>
              <a:gd name="connsiteX8" fmla="*/ 0 w 10000"/>
              <a:gd name="connsiteY8" fmla="*/ 4331 h 10504"/>
              <a:gd name="connsiteX9" fmla="*/ 5000 w 10000"/>
              <a:gd name="connsiteY9" fmla="*/ 0 h 10504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0" h="10501">
                <a:moveTo>
                  <a:pt x="5000" y="0"/>
                </a:moveTo>
                <a:cubicBezTo>
                  <a:pt x="7757" y="0"/>
                  <a:pt x="10000" y="1938"/>
                  <a:pt x="10000" y="4331"/>
                </a:cubicBezTo>
                <a:cubicBezTo>
                  <a:pt x="10000" y="6190"/>
                  <a:pt x="8646" y="7776"/>
                  <a:pt x="6747" y="8389"/>
                </a:cubicBezTo>
                <a:lnTo>
                  <a:pt x="6016" y="9117"/>
                </a:lnTo>
                <a:cubicBezTo>
                  <a:pt x="5724" y="9469"/>
                  <a:pt x="5498" y="9606"/>
                  <a:pt x="4996" y="10501"/>
                </a:cubicBezTo>
                <a:cubicBezTo>
                  <a:pt x="4510" y="9625"/>
                  <a:pt x="4279" y="9468"/>
                  <a:pt x="3990" y="9117"/>
                </a:cubicBezTo>
                <a:lnTo>
                  <a:pt x="3265" y="8395"/>
                </a:lnTo>
                <a:cubicBezTo>
                  <a:pt x="1360" y="7782"/>
                  <a:pt x="0" y="6195"/>
                  <a:pt x="0" y="4331"/>
                </a:cubicBezTo>
                <a:cubicBezTo>
                  <a:pt x="0" y="1938"/>
                  <a:pt x="2237" y="0"/>
                  <a:pt x="500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652" name="Freeform 5"/>
          <p:cNvSpPr>
            <a:spLocks/>
          </p:cNvSpPr>
          <p:nvPr/>
        </p:nvSpPr>
        <p:spPr bwMode="auto">
          <a:xfrm>
            <a:off x="3145259" y="1226874"/>
            <a:ext cx="360040" cy="440525"/>
          </a:xfrm>
          <a:custGeom>
            <a:avLst/>
            <a:gdLst>
              <a:gd name="T0" fmla="*/ 827 w 1654"/>
              <a:gd name="T1" fmla="*/ 0 h 1918"/>
              <a:gd name="T2" fmla="*/ 1654 w 1654"/>
              <a:gd name="T3" fmla="*/ 827 h 1918"/>
              <a:gd name="T4" fmla="*/ 1116 w 1654"/>
              <a:gd name="T5" fmla="*/ 1602 h 1918"/>
              <a:gd name="T6" fmla="*/ 995 w 1654"/>
              <a:gd name="T7" fmla="*/ 1741 h 1918"/>
              <a:gd name="T8" fmla="*/ 870 w 1654"/>
              <a:gd name="T9" fmla="*/ 1884 h 1918"/>
              <a:gd name="T10" fmla="*/ 789 w 1654"/>
              <a:gd name="T11" fmla="*/ 1889 h 1918"/>
              <a:gd name="T12" fmla="*/ 660 w 1654"/>
              <a:gd name="T13" fmla="*/ 1741 h 1918"/>
              <a:gd name="T14" fmla="*/ 540 w 1654"/>
              <a:gd name="T15" fmla="*/ 1603 h 1918"/>
              <a:gd name="T16" fmla="*/ 0 w 1654"/>
              <a:gd name="T17" fmla="*/ 827 h 1918"/>
              <a:gd name="T18" fmla="*/ 827 w 1654"/>
              <a:gd name="T19" fmla="*/ 0 h 1918"/>
              <a:gd name="connsiteX0" fmla="*/ 5000 w 10000"/>
              <a:gd name="connsiteY0" fmla="*/ 0 h 9956"/>
              <a:gd name="connsiteX1" fmla="*/ 10000 w 10000"/>
              <a:gd name="connsiteY1" fmla="*/ 4312 h 9956"/>
              <a:gd name="connsiteX2" fmla="*/ 6747 w 10000"/>
              <a:gd name="connsiteY2" fmla="*/ 8352 h 9956"/>
              <a:gd name="connsiteX3" fmla="*/ 6016 w 10000"/>
              <a:gd name="connsiteY3" fmla="*/ 9077 h 9956"/>
              <a:gd name="connsiteX4" fmla="*/ 5260 w 10000"/>
              <a:gd name="connsiteY4" fmla="*/ 9823 h 9956"/>
              <a:gd name="connsiteX5" fmla="*/ 4987 w 10000"/>
              <a:gd name="connsiteY5" fmla="*/ 9947 h 9956"/>
              <a:gd name="connsiteX6" fmla="*/ 4770 w 10000"/>
              <a:gd name="connsiteY6" fmla="*/ 9849 h 9956"/>
              <a:gd name="connsiteX7" fmla="*/ 3990 w 10000"/>
              <a:gd name="connsiteY7" fmla="*/ 9077 h 9956"/>
              <a:gd name="connsiteX8" fmla="*/ 3265 w 10000"/>
              <a:gd name="connsiteY8" fmla="*/ 8358 h 9956"/>
              <a:gd name="connsiteX9" fmla="*/ 0 w 10000"/>
              <a:gd name="connsiteY9" fmla="*/ 4312 h 9956"/>
              <a:gd name="connsiteX10" fmla="*/ 5000 w 10000"/>
              <a:gd name="connsiteY10" fmla="*/ 0 h 9956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260 w 10000"/>
              <a:gd name="connsiteY4" fmla="*/ 986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5562 w 10000"/>
              <a:gd name="connsiteY4" fmla="*/ 9496 h 10501"/>
              <a:gd name="connsiteX5" fmla="*/ 4996 w 10000"/>
              <a:gd name="connsiteY5" fmla="*/ 10501 h 10501"/>
              <a:gd name="connsiteX6" fmla="*/ 4770 w 10000"/>
              <a:gd name="connsiteY6" fmla="*/ 9893 h 10501"/>
              <a:gd name="connsiteX7" fmla="*/ 3990 w 10000"/>
              <a:gd name="connsiteY7" fmla="*/ 9117 h 10501"/>
              <a:gd name="connsiteX8" fmla="*/ 3265 w 10000"/>
              <a:gd name="connsiteY8" fmla="*/ 8395 h 10501"/>
              <a:gd name="connsiteX9" fmla="*/ 0 w 10000"/>
              <a:gd name="connsiteY9" fmla="*/ 4331 h 10501"/>
              <a:gd name="connsiteX10" fmla="*/ 5000 w 10000"/>
              <a:gd name="connsiteY10" fmla="*/ 0 h 10501"/>
              <a:gd name="connsiteX0" fmla="*/ 5000 w 10000"/>
              <a:gd name="connsiteY0" fmla="*/ 0 h 10504"/>
              <a:gd name="connsiteX1" fmla="*/ 10000 w 10000"/>
              <a:gd name="connsiteY1" fmla="*/ 4331 h 10504"/>
              <a:gd name="connsiteX2" fmla="*/ 6747 w 10000"/>
              <a:gd name="connsiteY2" fmla="*/ 8389 h 10504"/>
              <a:gd name="connsiteX3" fmla="*/ 6016 w 10000"/>
              <a:gd name="connsiteY3" fmla="*/ 9117 h 10504"/>
              <a:gd name="connsiteX4" fmla="*/ 5562 w 10000"/>
              <a:gd name="connsiteY4" fmla="*/ 9496 h 10504"/>
              <a:gd name="connsiteX5" fmla="*/ 4996 w 10000"/>
              <a:gd name="connsiteY5" fmla="*/ 10501 h 10504"/>
              <a:gd name="connsiteX6" fmla="*/ 3990 w 10000"/>
              <a:gd name="connsiteY6" fmla="*/ 9117 h 10504"/>
              <a:gd name="connsiteX7" fmla="*/ 3265 w 10000"/>
              <a:gd name="connsiteY7" fmla="*/ 8395 h 10504"/>
              <a:gd name="connsiteX8" fmla="*/ 0 w 10000"/>
              <a:gd name="connsiteY8" fmla="*/ 4331 h 10504"/>
              <a:gd name="connsiteX9" fmla="*/ 5000 w 10000"/>
              <a:gd name="connsiteY9" fmla="*/ 0 h 10504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  <a:gd name="connsiteX0" fmla="*/ 5000 w 10000"/>
              <a:gd name="connsiteY0" fmla="*/ 0 h 10501"/>
              <a:gd name="connsiteX1" fmla="*/ 10000 w 10000"/>
              <a:gd name="connsiteY1" fmla="*/ 4331 h 10501"/>
              <a:gd name="connsiteX2" fmla="*/ 6747 w 10000"/>
              <a:gd name="connsiteY2" fmla="*/ 8389 h 10501"/>
              <a:gd name="connsiteX3" fmla="*/ 6016 w 10000"/>
              <a:gd name="connsiteY3" fmla="*/ 9117 h 10501"/>
              <a:gd name="connsiteX4" fmla="*/ 4996 w 10000"/>
              <a:gd name="connsiteY4" fmla="*/ 10501 h 10501"/>
              <a:gd name="connsiteX5" fmla="*/ 3990 w 10000"/>
              <a:gd name="connsiteY5" fmla="*/ 9117 h 10501"/>
              <a:gd name="connsiteX6" fmla="*/ 3265 w 10000"/>
              <a:gd name="connsiteY6" fmla="*/ 8395 h 10501"/>
              <a:gd name="connsiteX7" fmla="*/ 0 w 10000"/>
              <a:gd name="connsiteY7" fmla="*/ 4331 h 10501"/>
              <a:gd name="connsiteX8" fmla="*/ 5000 w 10000"/>
              <a:gd name="connsiteY8" fmla="*/ 0 h 10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0" h="10501">
                <a:moveTo>
                  <a:pt x="5000" y="0"/>
                </a:moveTo>
                <a:cubicBezTo>
                  <a:pt x="7757" y="0"/>
                  <a:pt x="10000" y="1938"/>
                  <a:pt x="10000" y="4331"/>
                </a:cubicBezTo>
                <a:cubicBezTo>
                  <a:pt x="10000" y="6190"/>
                  <a:pt x="8646" y="7776"/>
                  <a:pt x="6747" y="8389"/>
                </a:cubicBezTo>
                <a:lnTo>
                  <a:pt x="6016" y="9117"/>
                </a:lnTo>
                <a:cubicBezTo>
                  <a:pt x="5724" y="9469"/>
                  <a:pt x="5498" y="9606"/>
                  <a:pt x="4996" y="10501"/>
                </a:cubicBezTo>
                <a:cubicBezTo>
                  <a:pt x="4510" y="9625"/>
                  <a:pt x="4279" y="9468"/>
                  <a:pt x="3990" y="9117"/>
                </a:cubicBezTo>
                <a:lnTo>
                  <a:pt x="3265" y="8395"/>
                </a:lnTo>
                <a:cubicBezTo>
                  <a:pt x="1360" y="7782"/>
                  <a:pt x="0" y="6195"/>
                  <a:pt x="0" y="4331"/>
                </a:cubicBezTo>
                <a:cubicBezTo>
                  <a:pt x="0" y="1938"/>
                  <a:pt x="2237" y="0"/>
                  <a:pt x="500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653" name="标题 4"/>
          <p:cNvSpPr txBox="1">
            <a:spLocks/>
          </p:cNvSpPr>
          <p:nvPr/>
        </p:nvSpPr>
        <p:spPr>
          <a:xfrm>
            <a:off x="4009355" y="2021917"/>
            <a:ext cx="953490" cy="8031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 smtClean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2019</a:t>
            </a:r>
            <a:endParaRPr lang="en-US" altLang="zh-CN" sz="2400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7" name="TextBox 7"/>
          <p:cNvSpPr>
            <a:spLocks noChangeArrowheads="1"/>
          </p:cNvSpPr>
          <p:nvPr/>
        </p:nvSpPr>
        <p:spPr bwMode="auto">
          <a:xfrm>
            <a:off x="4978168" y="1628800"/>
            <a:ext cx="306363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时尚个性</a:t>
            </a:r>
            <a:endParaRPr lang="en-US" altLang="zh-CN" sz="4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竞聘</a:t>
            </a:r>
            <a:r>
              <a:rPr lang="en-US" altLang="zh-CN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PPT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模板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658" name="直接连接符 657"/>
          <p:cNvCxnSpPr/>
          <p:nvPr/>
        </p:nvCxnSpPr>
        <p:spPr>
          <a:xfrm>
            <a:off x="4978168" y="2859906"/>
            <a:ext cx="2952328" cy="0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9" name="TextBox 7"/>
          <p:cNvSpPr>
            <a:spLocks noChangeArrowheads="1"/>
          </p:cNvSpPr>
          <p:nvPr/>
        </p:nvSpPr>
        <p:spPr bwMode="auto">
          <a:xfrm>
            <a:off x="5050176" y="2931914"/>
            <a:ext cx="28803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严禁实用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框架完整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动态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PPT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模板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660" name="矩形 3"/>
          <p:cNvSpPr>
            <a:spLocks noChangeArrowheads="1"/>
          </p:cNvSpPr>
          <p:nvPr/>
        </p:nvSpPr>
        <p:spPr bwMode="auto">
          <a:xfrm>
            <a:off x="6130700" y="3926528"/>
            <a:ext cx="1061815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应聘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人：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亮亮图文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662" name="组合 661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663" name="Picture 2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 xmlns="">
                    <a14:imgLayer r:embed="rId10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64" name="Picture 2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 xmlns="">
                    <a14:imgLayer r:embed="rId10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65" name="组合 664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666" name="Picture 2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 xmlns="">
                    <a14:imgLayer r:embed="rId10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67" name="Picture 2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 xmlns="">
                    <a14:imgLayer r:embed="rId10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668" name="TextBox 66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72417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 tmFilter="0,0; .5, 1; 1, 1"/>
                                        <p:tgtEl>
                                          <p:spTgt spid="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8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25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8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642" grpId="0" animBg="1"/>
      <p:bldP spid="646" grpId="0" animBg="1"/>
      <p:bldP spid="647" grpId="0" animBg="1"/>
      <p:bldP spid="648" grpId="0" animBg="1"/>
      <p:bldP spid="649" grpId="0" animBg="1"/>
      <p:bldP spid="650" grpId="0" animBg="1"/>
      <p:bldP spid="651" grpId="0" animBg="1"/>
      <p:bldP spid="652" grpId="0" animBg="1"/>
      <p:bldP spid="653" grpId="0"/>
      <p:bldP spid="657" grpId="0"/>
      <p:bldP spid="659" grpId="0"/>
      <p:bldP spid="660" grpId="0"/>
      <p:bldP spid="66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9" name="组合 68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70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1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2" name="组合 71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73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75" name="Picture 2" descr="C:\Users\Administrator\Desktop\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brightnessContrast bright="-1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517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矩形 75"/>
          <p:cNvSpPr/>
          <p:nvPr/>
        </p:nvSpPr>
        <p:spPr>
          <a:xfrm>
            <a:off x="0" y="0"/>
            <a:ext cx="12195175" cy="6885384"/>
          </a:xfrm>
          <a:prstGeom prst="rect">
            <a:avLst/>
          </a:prstGeom>
          <a:solidFill>
            <a:srgbClr val="FFFFFF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7" name="Picture 3" descr="C:\Users\Administrator\Desktop\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04349" y="-9730"/>
            <a:ext cx="6238875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任意多边形 77"/>
          <p:cNvSpPr/>
          <p:nvPr/>
        </p:nvSpPr>
        <p:spPr>
          <a:xfrm>
            <a:off x="1476400" y="0"/>
            <a:ext cx="3252551" cy="3677057"/>
          </a:xfrm>
          <a:custGeom>
            <a:avLst/>
            <a:gdLst>
              <a:gd name="connsiteX0" fmla="*/ 0 w 3252551"/>
              <a:gd name="connsiteY0" fmla="*/ 0 h 3677057"/>
              <a:gd name="connsiteX1" fmla="*/ 3252551 w 3252551"/>
              <a:gd name="connsiteY1" fmla="*/ 0 h 3677057"/>
              <a:gd name="connsiteX2" fmla="*/ 3252551 w 3252551"/>
              <a:gd name="connsiteY2" fmla="*/ 2142517 h 3677057"/>
              <a:gd name="connsiteX3" fmla="*/ 3244497 w 3252551"/>
              <a:gd name="connsiteY3" fmla="*/ 2142517 h 3677057"/>
              <a:gd name="connsiteX4" fmla="*/ 3240653 w 3252551"/>
              <a:gd name="connsiteY4" fmla="*/ 2218635 h 3677057"/>
              <a:gd name="connsiteX5" fmla="*/ 1624520 w 3252551"/>
              <a:gd name="connsiteY5" fmla="*/ 3677057 h 3677057"/>
              <a:gd name="connsiteX6" fmla="*/ 8387 w 3252551"/>
              <a:gd name="connsiteY6" fmla="*/ 2218635 h 3677057"/>
              <a:gd name="connsiteX7" fmla="*/ 4544 w 3252551"/>
              <a:gd name="connsiteY7" fmla="*/ 2142517 h 3677057"/>
              <a:gd name="connsiteX8" fmla="*/ 0 w 3252551"/>
              <a:gd name="connsiteY8" fmla="*/ 2142517 h 3677057"/>
              <a:gd name="connsiteX9" fmla="*/ 0 w 3252551"/>
              <a:gd name="connsiteY9" fmla="*/ 2052537 h 3677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52551" h="3677057">
                <a:moveTo>
                  <a:pt x="0" y="0"/>
                </a:moveTo>
                <a:lnTo>
                  <a:pt x="3252551" y="0"/>
                </a:lnTo>
                <a:lnTo>
                  <a:pt x="3252551" y="2142517"/>
                </a:lnTo>
                <a:lnTo>
                  <a:pt x="3244497" y="2142517"/>
                </a:lnTo>
                <a:lnTo>
                  <a:pt x="3240653" y="2218635"/>
                </a:lnTo>
                <a:cubicBezTo>
                  <a:pt x="3157461" y="3037809"/>
                  <a:pt x="2465643" y="3677057"/>
                  <a:pt x="1624520" y="3677057"/>
                </a:cubicBezTo>
                <a:cubicBezTo>
                  <a:pt x="783397" y="3677057"/>
                  <a:pt x="91579" y="3037809"/>
                  <a:pt x="8387" y="2218635"/>
                </a:cubicBezTo>
                <a:lnTo>
                  <a:pt x="4544" y="2142517"/>
                </a:lnTo>
                <a:lnTo>
                  <a:pt x="0" y="2142517"/>
                </a:lnTo>
                <a:lnTo>
                  <a:pt x="0" y="2052537"/>
                </a:lnTo>
                <a:close/>
              </a:path>
            </a:pathLst>
          </a:custGeom>
          <a:solidFill>
            <a:srgbClr val="202A36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任意多边形 78"/>
          <p:cNvSpPr/>
          <p:nvPr/>
        </p:nvSpPr>
        <p:spPr>
          <a:xfrm>
            <a:off x="6169595" y="2204864"/>
            <a:ext cx="4392488" cy="4680520"/>
          </a:xfrm>
          <a:custGeom>
            <a:avLst/>
            <a:gdLst>
              <a:gd name="connsiteX0" fmla="*/ 2097932 w 4195864"/>
              <a:gd name="connsiteY0" fmla="*/ 0 h 4878927"/>
              <a:gd name="connsiteX1" fmla="*/ 4185033 w 4195864"/>
              <a:gd name="connsiteY1" fmla="*/ 1883431 h 4878927"/>
              <a:gd name="connsiteX2" fmla="*/ 4195316 w 4195864"/>
              <a:gd name="connsiteY2" fmla="*/ 2087089 h 4878927"/>
              <a:gd name="connsiteX3" fmla="*/ 4195864 w 4195864"/>
              <a:gd name="connsiteY3" fmla="*/ 2087089 h 4878927"/>
              <a:gd name="connsiteX4" fmla="*/ 4195864 w 4195864"/>
              <a:gd name="connsiteY4" fmla="*/ 2097932 h 4878927"/>
              <a:gd name="connsiteX5" fmla="*/ 4195864 w 4195864"/>
              <a:gd name="connsiteY5" fmla="*/ 4878927 h 4878927"/>
              <a:gd name="connsiteX6" fmla="*/ 0 w 4195864"/>
              <a:gd name="connsiteY6" fmla="*/ 4878927 h 4878927"/>
              <a:gd name="connsiteX7" fmla="*/ 0 w 4195864"/>
              <a:gd name="connsiteY7" fmla="*/ 2097932 h 4878927"/>
              <a:gd name="connsiteX8" fmla="*/ 0 w 4195864"/>
              <a:gd name="connsiteY8" fmla="*/ 2087089 h 4878927"/>
              <a:gd name="connsiteX9" fmla="*/ 548 w 4195864"/>
              <a:gd name="connsiteY9" fmla="*/ 2087089 h 4878927"/>
              <a:gd name="connsiteX10" fmla="*/ 10832 w 4195864"/>
              <a:gd name="connsiteY10" fmla="*/ 1883431 h 4878927"/>
              <a:gd name="connsiteX11" fmla="*/ 2097932 w 4195864"/>
              <a:gd name="connsiteY11" fmla="*/ 0 h 487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95864" h="4878927">
                <a:moveTo>
                  <a:pt x="2097932" y="0"/>
                </a:moveTo>
                <a:cubicBezTo>
                  <a:pt x="3184172" y="0"/>
                  <a:pt x="4077598" y="825536"/>
                  <a:pt x="4185033" y="1883431"/>
                </a:cubicBezTo>
                <a:lnTo>
                  <a:pt x="4195316" y="2087089"/>
                </a:lnTo>
                <a:lnTo>
                  <a:pt x="4195864" y="2087089"/>
                </a:lnTo>
                <a:lnTo>
                  <a:pt x="4195864" y="2097932"/>
                </a:lnTo>
                <a:lnTo>
                  <a:pt x="4195864" y="4878927"/>
                </a:lnTo>
                <a:lnTo>
                  <a:pt x="0" y="4878927"/>
                </a:lnTo>
                <a:lnTo>
                  <a:pt x="0" y="2097932"/>
                </a:lnTo>
                <a:lnTo>
                  <a:pt x="0" y="2087089"/>
                </a:lnTo>
                <a:lnTo>
                  <a:pt x="548" y="2087089"/>
                </a:lnTo>
                <a:lnTo>
                  <a:pt x="10832" y="1883431"/>
                </a:lnTo>
                <a:cubicBezTo>
                  <a:pt x="118267" y="825536"/>
                  <a:pt x="1011692" y="0"/>
                  <a:pt x="209793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80" name="文本框 18"/>
          <p:cNvSpPr txBox="1"/>
          <p:nvPr/>
        </p:nvSpPr>
        <p:spPr>
          <a:xfrm>
            <a:off x="2112863" y="1579439"/>
            <a:ext cx="1968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标题 4"/>
          <p:cNvSpPr txBox="1">
            <a:spLocks/>
          </p:cNvSpPr>
          <p:nvPr/>
        </p:nvSpPr>
        <p:spPr>
          <a:xfrm>
            <a:off x="6817667" y="3747604"/>
            <a:ext cx="2880320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岗位认知</a:t>
            </a:r>
            <a:endParaRPr lang="en-US" altLang="zh-CN" sz="4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2" name="组合 81"/>
          <p:cNvGrpSpPr/>
          <p:nvPr/>
        </p:nvGrpSpPr>
        <p:grpSpPr>
          <a:xfrm>
            <a:off x="7037176" y="4653716"/>
            <a:ext cx="1436675" cy="215444"/>
            <a:chOff x="4369395" y="3284984"/>
            <a:chExt cx="1436675" cy="215444"/>
          </a:xfrm>
        </p:grpSpPr>
        <p:sp>
          <p:nvSpPr>
            <p:cNvPr id="83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岗位理解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85" name="椭圆 8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86" name="等腰三角形 8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87" name="组合 86"/>
          <p:cNvGrpSpPr/>
          <p:nvPr/>
        </p:nvGrpSpPr>
        <p:grpSpPr>
          <a:xfrm>
            <a:off x="8477336" y="4653716"/>
            <a:ext cx="1436675" cy="215444"/>
            <a:chOff x="4369395" y="3284984"/>
            <a:chExt cx="1436675" cy="215444"/>
          </a:xfrm>
        </p:grpSpPr>
        <p:sp>
          <p:nvSpPr>
            <p:cNvPr id="88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知识技能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89" name="组合 8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90" name="椭圆 8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1" name="等腰三角形 9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92" name="组合 91"/>
          <p:cNvGrpSpPr/>
          <p:nvPr/>
        </p:nvGrpSpPr>
        <p:grpSpPr>
          <a:xfrm>
            <a:off x="7037176" y="5013756"/>
            <a:ext cx="1436675" cy="215444"/>
            <a:chOff x="4369395" y="3284984"/>
            <a:chExt cx="1436675" cy="215444"/>
          </a:xfrm>
        </p:grpSpPr>
        <p:sp>
          <p:nvSpPr>
            <p:cNvPr id="93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解决问题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95" name="椭圆 9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6" name="等腰三角形 9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97" name="组合 96"/>
          <p:cNvGrpSpPr/>
          <p:nvPr/>
        </p:nvGrpSpPr>
        <p:grpSpPr>
          <a:xfrm>
            <a:off x="8477336" y="5013756"/>
            <a:ext cx="1436675" cy="215444"/>
            <a:chOff x="4369395" y="3284984"/>
            <a:chExt cx="1436675" cy="215444"/>
          </a:xfrm>
        </p:grpSpPr>
        <p:sp>
          <p:nvSpPr>
            <p:cNvPr id="98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责任义务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99" name="组合 9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00" name="椭圆 9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1" name="等腰三角形 10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cxnSp>
        <p:nvCxnSpPr>
          <p:cNvPr id="112" name="直接连接符 111"/>
          <p:cNvCxnSpPr/>
          <p:nvPr/>
        </p:nvCxnSpPr>
        <p:spPr>
          <a:xfrm>
            <a:off x="7033691" y="4365104"/>
            <a:ext cx="247255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弧形 112"/>
          <p:cNvSpPr/>
          <p:nvPr/>
        </p:nvSpPr>
        <p:spPr>
          <a:xfrm rot="8155962">
            <a:off x="1963074" y="722753"/>
            <a:ext cx="2232248" cy="2232248"/>
          </a:xfrm>
          <a:prstGeom prst="arc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15" name="椭圆 114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16" name="椭圆 115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17" name="椭圆 116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18" name="椭圆 117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19" name="椭圆 118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0" name="椭圆 119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1" name="椭圆 120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2" name="椭圆 121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123" name="椭圆 122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29212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000"/>
                            </p:stCondLst>
                            <p:childTnLst>
                              <p:par>
                                <p:cTn id="93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4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6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8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0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2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4"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6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8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0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2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9" grpId="0" animBg="1"/>
      <p:bldP spid="80" grpId="0"/>
      <p:bldP spid="81" grpId="0"/>
      <p:bldP spid="113" grpId="0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岗位理解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Freeform 9"/>
          <p:cNvSpPr>
            <a:spLocks noEditPoints="1"/>
          </p:cNvSpPr>
          <p:nvPr/>
        </p:nvSpPr>
        <p:spPr bwMode="auto">
          <a:xfrm rot="19469485">
            <a:off x="332703" y="181635"/>
            <a:ext cx="299730" cy="319381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"/>
          <p:cNvSpPr/>
          <p:nvPr/>
        </p:nvSpPr>
        <p:spPr>
          <a:xfrm>
            <a:off x="7537747" y="1628800"/>
            <a:ext cx="3442990" cy="2332788"/>
          </a:xfrm>
          <a:prstGeom prst="rect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 l="8176" r="-3574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Rectangle 2"/>
          <p:cNvSpPr/>
          <p:nvPr/>
        </p:nvSpPr>
        <p:spPr>
          <a:xfrm>
            <a:off x="1273051" y="1628800"/>
            <a:ext cx="3168352" cy="2332788"/>
          </a:xfrm>
          <a:prstGeom prst="rect">
            <a:avLst/>
          </a:prstGeom>
          <a:blipFill>
            <a:blip r:embed="rId6" cstate="print"/>
            <a:srcRect/>
            <a:stretch>
              <a:fillRect l="-3587" t="-4012" r="3587" b="-710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Rectangle 2"/>
          <p:cNvSpPr/>
          <p:nvPr/>
        </p:nvSpPr>
        <p:spPr>
          <a:xfrm>
            <a:off x="4297387" y="1628800"/>
            <a:ext cx="3600400" cy="2332788"/>
          </a:xfrm>
          <a:prstGeom prst="rect">
            <a:avLst/>
          </a:prstGeom>
          <a:solidFill>
            <a:schemeClr val="tx1">
              <a:lumMod val="95000"/>
              <a:lumOff val="5000"/>
              <a:alpha val="7059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TextBox 59"/>
          <p:cNvSpPr txBox="1">
            <a:spLocks noChangeArrowheads="1"/>
          </p:cNvSpPr>
          <p:nvPr/>
        </p:nvSpPr>
        <p:spPr bwMode="auto">
          <a:xfrm flipH="1">
            <a:off x="4513411" y="2021384"/>
            <a:ext cx="2630914" cy="39332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115196" tIns="57598" rIns="115196" bIns="5759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精诚合作互助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矩形 47"/>
          <p:cNvSpPr>
            <a:spLocks noChangeArrowheads="1"/>
          </p:cNvSpPr>
          <p:nvPr/>
        </p:nvSpPr>
        <p:spPr bwMode="auto">
          <a:xfrm>
            <a:off x="4513806" y="2365655"/>
            <a:ext cx="3154563" cy="1408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5191" tIns="57595" rIns="115191" bIns="57595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毫无疑问进入这个大家庭，每个人都是公司一份子，各司其职为公司的正常运作尽心尽力。因此领导，下级，同事之间关系尤为重要，这样才能更好开展我们的工作。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1" name="Freeform 12"/>
          <p:cNvSpPr>
            <a:spLocks/>
          </p:cNvSpPr>
          <p:nvPr/>
        </p:nvSpPr>
        <p:spPr bwMode="auto">
          <a:xfrm>
            <a:off x="1608509" y="4312766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Freeform 12"/>
          <p:cNvSpPr>
            <a:spLocks/>
          </p:cNvSpPr>
          <p:nvPr/>
        </p:nvSpPr>
        <p:spPr bwMode="auto">
          <a:xfrm flipH="1" flipV="1">
            <a:off x="10202043" y="5229200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68549" y="4626967"/>
            <a:ext cx="8545239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79018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28" dur="500" spd="-99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32" dur="500" spd="-999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/>
      <p:bldP spid="30" grpId="0"/>
      <p:bldP spid="31" grpId="0" animBg="1"/>
      <p:bldP spid="31" grpId="1" animBg="1"/>
      <p:bldP spid="32" grpId="0" animBg="1"/>
      <p:bldP spid="32" grpId="1" animBg="1"/>
      <p:bldP spid="33" grpId="0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知识技能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9"/>
          <p:cNvSpPr>
            <a:spLocks noEditPoints="1"/>
          </p:cNvSpPr>
          <p:nvPr/>
        </p:nvSpPr>
        <p:spPr bwMode="auto">
          <a:xfrm rot="19469485">
            <a:off x="332703" y="181635"/>
            <a:ext cx="299730" cy="319381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3" name="肘形连接符 22"/>
          <p:cNvCxnSpPr/>
          <p:nvPr/>
        </p:nvCxnSpPr>
        <p:spPr>
          <a:xfrm flipV="1">
            <a:off x="3721323" y="2108935"/>
            <a:ext cx="2909448" cy="757210"/>
          </a:xfrm>
          <a:prstGeom prst="bentConnector3">
            <a:avLst>
              <a:gd name="adj1" fmla="val 62381"/>
            </a:avLst>
          </a:prstGeom>
          <a:ln w="9525" cap="rnd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肘形连接符 23"/>
          <p:cNvCxnSpPr/>
          <p:nvPr/>
        </p:nvCxnSpPr>
        <p:spPr>
          <a:xfrm>
            <a:off x="3721323" y="3185644"/>
            <a:ext cx="3096344" cy="812358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630771" y="1774613"/>
            <a:ext cx="546935" cy="54693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26" name="标题 4"/>
          <p:cNvSpPr txBox="1">
            <a:spLocks/>
          </p:cNvSpPr>
          <p:nvPr/>
        </p:nvSpPr>
        <p:spPr>
          <a:xfrm>
            <a:off x="6659900" y="1869186"/>
            <a:ext cx="517805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01</a:t>
            </a:r>
          </a:p>
        </p:txBody>
      </p:sp>
      <p:cxnSp>
        <p:nvCxnSpPr>
          <p:cNvPr id="27" name="肘形连接符 26"/>
          <p:cNvCxnSpPr/>
          <p:nvPr/>
        </p:nvCxnSpPr>
        <p:spPr>
          <a:xfrm flipV="1">
            <a:off x="4340267" y="3096734"/>
            <a:ext cx="3010585" cy="777523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/>
          <p:cNvCxnSpPr/>
          <p:nvPr/>
        </p:nvCxnSpPr>
        <p:spPr>
          <a:xfrm>
            <a:off x="4297387" y="4173486"/>
            <a:ext cx="3096344" cy="812358"/>
          </a:xfrm>
          <a:prstGeom prst="bentConnector3">
            <a:avLst>
              <a:gd name="adj1" fmla="val 55369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350852" y="2782725"/>
            <a:ext cx="546935" cy="54693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0" name="标题 4"/>
          <p:cNvSpPr txBox="1">
            <a:spLocks/>
          </p:cNvSpPr>
          <p:nvPr/>
        </p:nvSpPr>
        <p:spPr>
          <a:xfrm>
            <a:off x="7379981" y="2877298"/>
            <a:ext cx="517805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02</a:t>
            </a:r>
          </a:p>
        </p:txBody>
      </p:sp>
      <p:sp>
        <p:nvSpPr>
          <p:cNvPr id="31" name="椭圆 30"/>
          <p:cNvSpPr/>
          <p:nvPr/>
        </p:nvSpPr>
        <p:spPr>
          <a:xfrm>
            <a:off x="6558764" y="3689700"/>
            <a:ext cx="546935" cy="54693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2" name="标题 4"/>
          <p:cNvSpPr txBox="1">
            <a:spLocks/>
          </p:cNvSpPr>
          <p:nvPr/>
        </p:nvSpPr>
        <p:spPr>
          <a:xfrm>
            <a:off x="6587893" y="3784273"/>
            <a:ext cx="517805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03</a:t>
            </a:r>
          </a:p>
        </p:txBody>
      </p:sp>
      <p:sp>
        <p:nvSpPr>
          <p:cNvPr id="33" name="椭圆 32"/>
          <p:cNvSpPr/>
          <p:nvPr/>
        </p:nvSpPr>
        <p:spPr>
          <a:xfrm>
            <a:off x="7278844" y="4697812"/>
            <a:ext cx="546935" cy="54693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4" name="标题 4"/>
          <p:cNvSpPr txBox="1">
            <a:spLocks/>
          </p:cNvSpPr>
          <p:nvPr/>
        </p:nvSpPr>
        <p:spPr>
          <a:xfrm>
            <a:off x="7307973" y="4792385"/>
            <a:ext cx="517805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04</a:t>
            </a:r>
          </a:p>
        </p:txBody>
      </p:sp>
      <p:sp>
        <p:nvSpPr>
          <p:cNvPr id="35" name="Freeform 9"/>
          <p:cNvSpPr>
            <a:spLocks/>
          </p:cNvSpPr>
          <p:nvPr/>
        </p:nvSpPr>
        <p:spPr bwMode="auto">
          <a:xfrm flipH="1">
            <a:off x="1633091" y="2393556"/>
            <a:ext cx="2952328" cy="1843589"/>
          </a:xfrm>
          <a:custGeom>
            <a:avLst/>
            <a:gdLst>
              <a:gd name="T0" fmla="*/ 262 w 320"/>
              <a:gd name="T1" fmla="*/ 70 h 200"/>
              <a:gd name="T2" fmla="*/ 163 w 320"/>
              <a:gd name="T3" fmla="*/ 0 h 200"/>
              <a:gd name="T4" fmla="*/ 63 w 320"/>
              <a:gd name="T5" fmla="*/ 94 h 200"/>
              <a:gd name="T6" fmla="*/ 54 w 320"/>
              <a:gd name="T7" fmla="*/ 93 h 200"/>
              <a:gd name="T8" fmla="*/ 0 w 320"/>
              <a:gd name="T9" fmla="*/ 146 h 200"/>
              <a:gd name="T10" fmla="*/ 43 w 320"/>
              <a:gd name="T11" fmla="*/ 200 h 200"/>
              <a:gd name="T12" fmla="*/ 251 w 320"/>
              <a:gd name="T13" fmla="*/ 200 h 200"/>
              <a:gd name="T14" fmla="*/ 320 w 320"/>
              <a:gd name="T15" fmla="*/ 134 h 200"/>
              <a:gd name="T16" fmla="*/ 262 w 320"/>
              <a:gd name="T17" fmla="*/ 7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0" h="200">
                <a:moveTo>
                  <a:pt x="262" y="70"/>
                </a:moveTo>
                <a:cubicBezTo>
                  <a:pt x="249" y="29"/>
                  <a:pt x="209" y="0"/>
                  <a:pt x="163" y="0"/>
                </a:cubicBezTo>
                <a:cubicBezTo>
                  <a:pt x="108" y="0"/>
                  <a:pt x="66" y="41"/>
                  <a:pt x="63" y="94"/>
                </a:cubicBezTo>
                <a:cubicBezTo>
                  <a:pt x="60" y="94"/>
                  <a:pt x="57" y="93"/>
                  <a:pt x="54" y="93"/>
                </a:cubicBezTo>
                <a:cubicBezTo>
                  <a:pt x="24" y="93"/>
                  <a:pt x="0" y="117"/>
                  <a:pt x="0" y="146"/>
                </a:cubicBezTo>
                <a:cubicBezTo>
                  <a:pt x="0" y="171"/>
                  <a:pt x="19" y="195"/>
                  <a:pt x="43" y="200"/>
                </a:cubicBezTo>
                <a:cubicBezTo>
                  <a:pt x="251" y="200"/>
                  <a:pt x="251" y="200"/>
                  <a:pt x="251" y="200"/>
                </a:cubicBezTo>
                <a:cubicBezTo>
                  <a:pt x="287" y="200"/>
                  <a:pt x="320" y="170"/>
                  <a:pt x="320" y="134"/>
                </a:cubicBezTo>
                <a:cubicBezTo>
                  <a:pt x="320" y="101"/>
                  <a:pt x="295" y="74"/>
                  <a:pt x="262" y="70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 vert="horz" wrap="square" lIns="75520" tIns="37760" rIns="75520" bIns="37760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55203">
              <a:defRPr/>
            </a:pPr>
            <a:endParaRPr lang="zh-CN" altLang="en-US" sz="15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36" name="KSO_Shape"/>
          <p:cNvSpPr>
            <a:spLocks/>
          </p:cNvSpPr>
          <p:nvPr/>
        </p:nvSpPr>
        <p:spPr bwMode="auto">
          <a:xfrm>
            <a:off x="2683259" y="2998179"/>
            <a:ext cx="634342" cy="634342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993818" y="3779756"/>
            <a:ext cx="2087545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知识技能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1876288" y="4365104"/>
            <a:ext cx="2493107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39" name="矩形 38"/>
          <p:cNvSpPr/>
          <p:nvPr/>
        </p:nvSpPr>
        <p:spPr>
          <a:xfrm>
            <a:off x="7394418" y="1628800"/>
            <a:ext cx="2758205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初级注册会计师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7393731" y="1930041"/>
            <a:ext cx="302433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具有一定会计专业水平，经考核取得证书、可以接受当事人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委托。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186506" y="2708920"/>
            <a:ext cx="318813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英语六级证书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矩形 47"/>
          <p:cNvSpPr>
            <a:spLocks noChangeArrowheads="1"/>
          </p:cNvSpPr>
          <p:nvPr/>
        </p:nvSpPr>
        <p:spPr bwMode="auto">
          <a:xfrm>
            <a:off x="8185819" y="3010161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日常基本口语基本没问题，口语和外国客户简单对话。</a:t>
            </a:r>
          </a:p>
        </p:txBody>
      </p:sp>
      <p:sp>
        <p:nvSpPr>
          <p:cNvPr id="43" name="矩形 42"/>
          <p:cNvSpPr/>
          <p:nvPr/>
        </p:nvSpPr>
        <p:spPr>
          <a:xfrm>
            <a:off x="7394418" y="3563732"/>
            <a:ext cx="2123549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en-US" altLang="zh-CN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ADOBE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7"/>
          <p:cNvSpPr>
            <a:spLocks noChangeArrowheads="1"/>
          </p:cNvSpPr>
          <p:nvPr/>
        </p:nvSpPr>
        <p:spPr bwMode="auto">
          <a:xfrm>
            <a:off x="7393731" y="3874257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获得美国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Adobe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公司平面技能证书，熟练掌握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photoshop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软件。</a:t>
            </a:r>
          </a:p>
        </p:txBody>
      </p:sp>
      <p:sp>
        <p:nvSpPr>
          <p:cNvPr id="45" name="矩形 44"/>
          <p:cNvSpPr/>
          <p:nvPr/>
        </p:nvSpPr>
        <p:spPr>
          <a:xfrm>
            <a:off x="8114498" y="4581128"/>
            <a:ext cx="2233005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en-US" altLang="zh-CN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7"/>
          <p:cNvSpPr>
            <a:spLocks noChangeArrowheads="1"/>
          </p:cNvSpPr>
          <p:nvPr/>
        </p:nvSpPr>
        <p:spPr bwMode="auto">
          <a:xfrm>
            <a:off x="8113811" y="4882369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熟练操作办公软件，能够独立完成会议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培训工作。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34957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000"/>
                            </p:stCondLst>
                            <p:childTnLst>
                              <p:par>
                                <p:cTn id="1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9" grpId="0" animBg="1"/>
      <p:bldP spid="30" grpId="0"/>
      <p:bldP spid="31" grpId="0" animBg="1"/>
      <p:bldP spid="32" grpId="0"/>
      <p:bldP spid="33" grpId="0" animBg="1"/>
      <p:bldP spid="34" grpId="0"/>
      <p:bldP spid="35" grpId="0" animBg="1"/>
      <p:bldP spid="35" grpId="1" animBg="1"/>
      <p:bldP spid="36" grpId="0" animBg="1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解决问题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9"/>
          <p:cNvSpPr>
            <a:spLocks noEditPoints="1"/>
          </p:cNvSpPr>
          <p:nvPr/>
        </p:nvSpPr>
        <p:spPr bwMode="auto">
          <a:xfrm rot="19469485">
            <a:off x="332703" y="181635"/>
            <a:ext cx="299730" cy="319381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795322" y="1963316"/>
            <a:ext cx="2557424" cy="907751"/>
            <a:chOff x="3666731" y="1984470"/>
            <a:chExt cx="2636520" cy="1447800"/>
          </a:xfrm>
        </p:grpSpPr>
        <p:sp>
          <p:nvSpPr>
            <p:cNvPr id="24" name="任意多边形 23"/>
            <p:cNvSpPr/>
            <p:nvPr/>
          </p:nvSpPr>
          <p:spPr>
            <a:xfrm>
              <a:off x="3666731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文本框 35"/>
            <p:cNvSpPr txBox="1"/>
            <p:nvPr/>
          </p:nvSpPr>
          <p:spPr>
            <a:xfrm>
              <a:off x="3971726" y="2389297"/>
              <a:ext cx="2230360" cy="63814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问题分析</a:t>
              </a:r>
              <a:endParaRPr lang="zh-CN" altLang="en-US" sz="2000" b="1" baseline="-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657801" y="1963316"/>
            <a:ext cx="2557424" cy="907751"/>
            <a:chOff x="1436370" y="1984470"/>
            <a:chExt cx="2636520" cy="1447800"/>
          </a:xfrm>
        </p:grpSpPr>
        <p:sp>
          <p:nvSpPr>
            <p:cNvPr id="27" name="任意多边形 26"/>
            <p:cNvSpPr/>
            <p:nvPr/>
          </p:nvSpPr>
          <p:spPr>
            <a:xfrm>
              <a:off x="1436370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8" name="文本框 43"/>
            <p:cNvSpPr txBox="1"/>
            <p:nvPr/>
          </p:nvSpPr>
          <p:spPr>
            <a:xfrm>
              <a:off x="1709209" y="2365161"/>
              <a:ext cx="2293960" cy="6864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发现问题</a:t>
              </a:r>
              <a:endParaRPr lang="zh-CN" altLang="en-US" sz="2000" b="1" baseline="-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070363" y="1963316"/>
            <a:ext cx="2557424" cy="907751"/>
            <a:chOff x="8127453" y="1984470"/>
            <a:chExt cx="2636520" cy="1447800"/>
          </a:xfrm>
        </p:grpSpPr>
        <p:sp>
          <p:nvSpPr>
            <p:cNvPr id="30" name="任意多边形 29"/>
            <p:cNvSpPr/>
            <p:nvPr/>
          </p:nvSpPr>
          <p:spPr>
            <a:xfrm>
              <a:off x="8127453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1" name="文本框 46"/>
            <p:cNvSpPr txBox="1"/>
            <p:nvPr/>
          </p:nvSpPr>
          <p:spPr>
            <a:xfrm>
              <a:off x="8439016" y="2389297"/>
              <a:ext cx="2230360" cy="63814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检验假设</a:t>
              </a:r>
              <a:endParaRPr lang="zh-CN" altLang="en-US" sz="2000" b="1" baseline="-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932842" y="1963316"/>
            <a:ext cx="2557424" cy="907751"/>
            <a:chOff x="5897092" y="1984470"/>
            <a:chExt cx="2636520" cy="1447800"/>
          </a:xfrm>
        </p:grpSpPr>
        <p:sp>
          <p:nvSpPr>
            <p:cNvPr id="33" name="任意多边形 32"/>
            <p:cNvSpPr/>
            <p:nvPr/>
          </p:nvSpPr>
          <p:spPr>
            <a:xfrm>
              <a:off x="5897092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4" name="文本框 49"/>
            <p:cNvSpPr txBox="1"/>
            <p:nvPr/>
          </p:nvSpPr>
          <p:spPr>
            <a:xfrm>
              <a:off x="6227711" y="2365166"/>
              <a:ext cx="2205655" cy="6864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提出假设</a:t>
              </a:r>
              <a:endParaRPr lang="zh-CN" altLang="en-US" sz="2000" b="1" baseline="-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2211079" y="3149069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1916690" y="3628190"/>
            <a:ext cx="1907885" cy="2160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在此录入上述图表的描述说明，在此录入上述图表的描述说明，在此录入上述图表的描述说明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378384" y="3149069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4126666" y="3628190"/>
            <a:ext cx="1875361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39" name="矩形 38"/>
          <p:cNvSpPr/>
          <p:nvPr/>
        </p:nvSpPr>
        <p:spPr>
          <a:xfrm>
            <a:off x="6545689" y="3149069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6304118" y="3628190"/>
            <a:ext cx="1892607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41" name="矩形 40"/>
          <p:cNvSpPr/>
          <p:nvPr/>
        </p:nvSpPr>
        <p:spPr>
          <a:xfrm>
            <a:off x="8712993" y="3149069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矩形 47"/>
          <p:cNvSpPr>
            <a:spLocks noChangeArrowheads="1"/>
          </p:cNvSpPr>
          <p:nvPr/>
        </p:nvSpPr>
        <p:spPr bwMode="auto">
          <a:xfrm>
            <a:off x="8498816" y="3628190"/>
            <a:ext cx="1874993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658833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4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4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4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00"/>
                            </p:stCondLst>
                            <p:childTnLst>
                              <p:par>
                                <p:cTn id="3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4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4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4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4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4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4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4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5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6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责任义务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9"/>
          <p:cNvSpPr>
            <a:spLocks noEditPoints="1"/>
          </p:cNvSpPr>
          <p:nvPr/>
        </p:nvSpPr>
        <p:spPr bwMode="auto">
          <a:xfrm rot="19469485">
            <a:off x="332703" y="181635"/>
            <a:ext cx="299730" cy="319381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Rectangle 2"/>
          <p:cNvSpPr/>
          <p:nvPr/>
        </p:nvSpPr>
        <p:spPr>
          <a:xfrm>
            <a:off x="1744586" y="1268760"/>
            <a:ext cx="5257193" cy="2736304"/>
          </a:xfrm>
          <a:prstGeom prst="rect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Rectangle 3"/>
          <p:cNvSpPr/>
          <p:nvPr/>
        </p:nvSpPr>
        <p:spPr>
          <a:xfrm>
            <a:off x="5796779" y="1484784"/>
            <a:ext cx="1996480" cy="432048"/>
          </a:xfrm>
          <a:prstGeom prst="rect">
            <a:avLst/>
          </a:prstGeom>
          <a:solidFill>
            <a:srgbClr val="C000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796780" y="1527122"/>
            <a:ext cx="1996480" cy="338546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及时完成上级任务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47"/>
          <p:cNvSpPr>
            <a:spLocks noChangeArrowheads="1"/>
          </p:cNvSpPr>
          <p:nvPr/>
        </p:nvSpPr>
        <p:spPr bwMode="auto">
          <a:xfrm>
            <a:off x="7897787" y="1418132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28" name="Rectangle 3"/>
          <p:cNvSpPr/>
          <p:nvPr/>
        </p:nvSpPr>
        <p:spPr>
          <a:xfrm>
            <a:off x="5796779" y="2420888"/>
            <a:ext cx="1996480" cy="432048"/>
          </a:xfrm>
          <a:prstGeom prst="rect">
            <a:avLst/>
          </a:prstGeom>
          <a:solidFill>
            <a:srgbClr val="C000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796780" y="2463226"/>
            <a:ext cx="1996480" cy="338546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同事之间团结友爱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矩形 47"/>
          <p:cNvSpPr>
            <a:spLocks noChangeArrowheads="1"/>
          </p:cNvSpPr>
          <p:nvPr/>
        </p:nvSpPr>
        <p:spPr bwMode="auto">
          <a:xfrm>
            <a:off x="7845523" y="2387562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32" name="Rectangle 3"/>
          <p:cNvSpPr/>
          <p:nvPr/>
        </p:nvSpPr>
        <p:spPr>
          <a:xfrm>
            <a:off x="5777035" y="3356992"/>
            <a:ext cx="1996480" cy="432048"/>
          </a:xfrm>
          <a:prstGeom prst="rect">
            <a:avLst/>
          </a:prstGeom>
          <a:solidFill>
            <a:srgbClr val="C000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757291" y="3399330"/>
            <a:ext cx="1996480" cy="338546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对待下属互帮互助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7897787" y="3323666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36" name="Freeform 12"/>
          <p:cNvSpPr>
            <a:spLocks/>
          </p:cNvSpPr>
          <p:nvPr/>
        </p:nvSpPr>
        <p:spPr bwMode="auto">
          <a:xfrm>
            <a:off x="1608509" y="4312766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Freeform 12"/>
          <p:cNvSpPr>
            <a:spLocks/>
          </p:cNvSpPr>
          <p:nvPr/>
        </p:nvSpPr>
        <p:spPr bwMode="auto">
          <a:xfrm flipH="1" flipV="1">
            <a:off x="10202043" y="5229200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68549" y="4626967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19928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0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43" dur="500" spd="-999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47" dur="500" spd="-999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700"/>
                            </p:stCondLst>
                            <p:childTnLst>
                              <p:par>
                                <p:cTn id="4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/>
      <p:bldP spid="27" grpId="0"/>
      <p:bldP spid="28" grpId="0" animBg="1"/>
      <p:bldP spid="29" grpId="0"/>
      <p:bldP spid="31" grpId="0"/>
      <p:bldP spid="32" grpId="0" animBg="1"/>
      <p:bldP spid="33" grpId="0"/>
      <p:bldP spid="35" grpId="0"/>
      <p:bldP spid="36" grpId="0" animBg="1"/>
      <p:bldP spid="36" grpId="1" animBg="1"/>
      <p:bldP spid="37" grpId="0" animBg="1"/>
      <p:bldP spid="37" grpId="1" animBg="1"/>
      <p:bldP spid="38" grpId="0"/>
      <p:bldP spid="3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组合 7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1" name="组合 10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2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20" name="Picture 2" descr="C:\Users\Administrator\Desktop\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brightnessContrast bright="-1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517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矩形 20"/>
          <p:cNvSpPr/>
          <p:nvPr/>
        </p:nvSpPr>
        <p:spPr>
          <a:xfrm>
            <a:off x="0" y="0"/>
            <a:ext cx="12195175" cy="6885384"/>
          </a:xfrm>
          <a:prstGeom prst="rect">
            <a:avLst/>
          </a:prstGeom>
          <a:solidFill>
            <a:srgbClr val="FFFFFF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Picture 3" descr="C:\Users\Administrator\Desktop\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04349" y="-9730"/>
            <a:ext cx="6238875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任意多边形 22"/>
          <p:cNvSpPr/>
          <p:nvPr/>
        </p:nvSpPr>
        <p:spPr>
          <a:xfrm>
            <a:off x="1476400" y="0"/>
            <a:ext cx="3252551" cy="3677057"/>
          </a:xfrm>
          <a:custGeom>
            <a:avLst/>
            <a:gdLst>
              <a:gd name="connsiteX0" fmla="*/ 0 w 3252551"/>
              <a:gd name="connsiteY0" fmla="*/ 0 h 3677057"/>
              <a:gd name="connsiteX1" fmla="*/ 3252551 w 3252551"/>
              <a:gd name="connsiteY1" fmla="*/ 0 h 3677057"/>
              <a:gd name="connsiteX2" fmla="*/ 3252551 w 3252551"/>
              <a:gd name="connsiteY2" fmla="*/ 2142517 h 3677057"/>
              <a:gd name="connsiteX3" fmla="*/ 3244497 w 3252551"/>
              <a:gd name="connsiteY3" fmla="*/ 2142517 h 3677057"/>
              <a:gd name="connsiteX4" fmla="*/ 3240653 w 3252551"/>
              <a:gd name="connsiteY4" fmla="*/ 2218635 h 3677057"/>
              <a:gd name="connsiteX5" fmla="*/ 1624520 w 3252551"/>
              <a:gd name="connsiteY5" fmla="*/ 3677057 h 3677057"/>
              <a:gd name="connsiteX6" fmla="*/ 8387 w 3252551"/>
              <a:gd name="connsiteY6" fmla="*/ 2218635 h 3677057"/>
              <a:gd name="connsiteX7" fmla="*/ 4544 w 3252551"/>
              <a:gd name="connsiteY7" fmla="*/ 2142517 h 3677057"/>
              <a:gd name="connsiteX8" fmla="*/ 0 w 3252551"/>
              <a:gd name="connsiteY8" fmla="*/ 2142517 h 3677057"/>
              <a:gd name="connsiteX9" fmla="*/ 0 w 3252551"/>
              <a:gd name="connsiteY9" fmla="*/ 2052537 h 3677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52551" h="3677057">
                <a:moveTo>
                  <a:pt x="0" y="0"/>
                </a:moveTo>
                <a:lnTo>
                  <a:pt x="3252551" y="0"/>
                </a:lnTo>
                <a:lnTo>
                  <a:pt x="3252551" y="2142517"/>
                </a:lnTo>
                <a:lnTo>
                  <a:pt x="3244497" y="2142517"/>
                </a:lnTo>
                <a:lnTo>
                  <a:pt x="3240653" y="2218635"/>
                </a:lnTo>
                <a:cubicBezTo>
                  <a:pt x="3157461" y="3037809"/>
                  <a:pt x="2465643" y="3677057"/>
                  <a:pt x="1624520" y="3677057"/>
                </a:cubicBezTo>
                <a:cubicBezTo>
                  <a:pt x="783397" y="3677057"/>
                  <a:pt x="91579" y="3037809"/>
                  <a:pt x="8387" y="2218635"/>
                </a:cubicBezTo>
                <a:lnTo>
                  <a:pt x="4544" y="2142517"/>
                </a:lnTo>
                <a:lnTo>
                  <a:pt x="0" y="2142517"/>
                </a:lnTo>
                <a:lnTo>
                  <a:pt x="0" y="2052537"/>
                </a:lnTo>
                <a:close/>
              </a:path>
            </a:pathLst>
          </a:custGeom>
          <a:solidFill>
            <a:srgbClr val="202A36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6169595" y="2204864"/>
            <a:ext cx="4392488" cy="4680520"/>
          </a:xfrm>
          <a:custGeom>
            <a:avLst/>
            <a:gdLst>
              <a:gd name="connsiteX0" fmla="*/ 2097932 w 4195864"/>
              <a:gd name="connsiteY0" fmla="*/ 0 h 4878927"/>
              <a:gd name="connsiteX1" fmla="*/ 4185033 w 4195864"/>
              <a:gd name="connsiteY1" fmla="*/ 1883431 h 4878927"/>
              <a:gd name="connsiteX2" fmla="*/ 4195316 w 4195864"/>
              <a:gd name="connsiteY2" fmla="*/ 2087089 h 4878927"/>
              <a:gd name="connsiteX3" fmla="*/ 4195864 w 4195864"/>
              <a:gd name="connsiteY3" fmla="*/ 2087089 h 4878927"/>
              <a:gd name="connsiteX4" fmla="*/ 4195864 w 4195864"/>
              <a:gd name="connsiteY4" fmla="*/ 2097932 h 4878927"/>
              <a:gd name="connsiteX5" fmla="*/ 4195864 w 4195864"/>
              <a:gd name="connsiteY5" fmla="*/ 4878927 h 4878927"/>
              <a:gd name="connsiteX6" fmla="*/ 0 w 4195864"/>
              <a:gd name="connsiteY6" fmla="*/ 4878927 h 4878927"/>
              <a:gd name="connsiteX7" fmla="*/ 0 w 4195864"/>
              <a:gd name="connsiteY7" fmla="*/ 2097932 h 4878927"/>
              <a:gd name="connsiteX8" fmla="*/ 0 w 4195864"/>
              <a:gd name="connsiteY8" fmla="*/ 2087089 h 4878927"/>
              <a:gd name="connsiteX9" fmla="*/ 548 w 4195864"/>
              <a:gd name="connsiteY9" fmla="*/ 2087089 h 4878927"/>
              <a:gd name="connsiteX10" fmla="*/ 10832 w 4195864"/>
              <a:gd name="connsiteY10" fmla="*/ 1883431 h 4878927"/>
              <a:gd name="connsiteX11" fmla="*/ 2097932 w 4195864"/>
              <a:gd name="connsiteY11" fmla="*/ 0 h 487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95864" h="4878927">
                <a:moveTo>
                  <a:pt x="2097932" y="0"/>
                </a:moveTo>
                <a:cubicBezTo>
                  <a:pt x="3184172" y="0"/>
                  <a:pt x="4077598" y="825536"/>
                  <a:pt x="4185033" y="1883431"/>
                </a:cubicBezTo>
                <a:lnTo>
                  <a:pt x="4195316" y="2087089"/>
                </a:lnTo>
                <a:lnTo>
                  <a:pt x="4195864" y="2087089"/>
                </a:lnTo>
                <a:lnTo>
                  <a:pt x="4195864" y="2097932"/>
                </a:lnTo>
                <a:lnTo>
                  <a:pt x="4195864" y="4878927"/>
                </a:lnTo>
                <a:lnTo>
                  <a:pt x="0" y="4878927"/>
                </a:lnTo>
                <a:lnTo>
                  <a:pt x="0" y="2097932"/>
                </a:lnTo>
                <a:lnTo>
                  <a:pt x="0" y="2087089"/>
                </a:lnTo>
                <a:lnTo>
                  <a:pt x="548" y="2087089"/>
                </a:lnTo>
                <a:lnTo>
                  <a:pt x="10832" y="1883431"/>
                </a:lnTo>
                <a:cubicBezTo>
                  <a:pt x="118267" y="825536"/>
                  <a:pt x="1011692" y="0"/>
                  <a:pt x="209793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25" name="文本框 18"/>
          <p:cNvSpPr txBox="1"/>
          <p:nvPr/>
        </p:nvSpPr>
        <p:spPr>
          <a:xfrm>
            <a:off x="2112863" y="1579439"/>
            <a:ext cx="1968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标题 4"/>
          <p:cNvSpPr txBox="1">
            <a:spLocks/>
          </p:cNvSpPr>
          <p:nvPr/>
        </p:nvSpPr>
        <p:spPr>
          <a:xfrm>
            <a:off x="6817667" y="3747604"/>
            <a:ext cx="2880320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胜任能力</a:t>
            </a:r>
            <a:endParaRPr lang="en-US" altLang="zh-CN" sz="4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037176" y="4653716"/>
            <a:ext cx="1436675" cy="215444"/>
            <a:chOff x="4369395" y="3284984"/>
            <a:chExt cx="1436675" cy="215444"/>
          </a:xfrm>
        </p:grpSpPr>
        <p:sp>
          <p:nvSpPr>
            <p:cNvPr id="28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核心竞争力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1" name="等腰三角形 3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8477336" y="4653716"/>
            <a:ext cx="1436675" cy="215444"/>
            <a:chOff x="4369395" y="3284984"/>
            <a:chExt cx="1436675" cy="215444"/>
          </a:xfrm>
        </p:grpSpPr>
        <p:sp>
          <p:nvSpPr>
            <p:cNvPr id="33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领导力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6" name="等腰三角形 3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7037176" y="5014336"/>
            <a:ext cx="1436675" cy="215444"/>
            <a:chOff x="4369395" y="3284984"/>
            <a:chExt cx="1436675" cy="215444"/>
          </a:xfrm>
        </p:grpSpPr>
        <p:sp>
          <p:nvSpPr>
            <p:cNvPr id="38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执行力</a:t>
              </a: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8477336" y="5014336"/>
            <a:ext cx="1436675" cy="215444"/>
            <a:chOff x="4369395" y="3284984"/>
            <a:chExt cx="1436675" cy="215444"/>
          </a:xfrm>
        </p:grpSpPr>
        <p:sp>
          <p:nvSpPr>
            <p:cNvPr id="43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团队合作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6" name="等腰三角形 4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7037176" y="5373796"/>
            <a:ext cx="1436675" cy="215444"/>
            <a:chOff x="4369395" y="3284984"/>
            <a:chExt cx="1436675" cy="215444"/>
          </a:xfrm>
        </p:grpSpPr>
        <p:sp>
          <p:nvSpPr>
            <p:cNvPr id="48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协调</a:t>
              </a:r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能力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0" name="椭圆 4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1" name="等腰三角形 5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52" name="组合 51"/>
          <p:cNvGrpSpPr/>
          <p:nvPr/>
        </p:nvGrpSpPr>
        <p:grpSpPr>
          <a:xfrm>
            <a:off x="8477336" y="5373796"/>
            <a:ext cx="1436675" cy="215444"/>
            <a:chOff x="4369395" y="3284984"/>
            <a:chExt cx="1436675" cy="215444"/>
          </a:xfrm>
        </p:grpSpPr>
        <p:sp>
          <p:nvSpPr>
            <p:cNvPr id="53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创新能力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5" name="椭圆 5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6" name="等腰三角形 5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cxnSp>
        <p:nvCxnSpPr>
          <p:cNvPr id="57" name="直接连接符 56"/>
          <p:cNvCxnSpPr/>
          <p:nvPr/>
        </p:nvCxnSpPr>
        <p:spPr>
          <a:xfrm>
            <a:off x="7012892" y="4365104"/>
            <a:ext cx="247255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弧形 57"/>
          <p:cNvSpPr/>
          <p:nvPr/>
        </p:nvSpPr>
        <p:spPr>
          <a:xfrm rot="8155962">
            <a:off x="1963074" y="722753"/>
            <a:ext cx="2232248" cy="2232248"/>
          </a:xfrm>
          <a:prstGeom prst="arc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1" name="椭圆 60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2" name="椭圆 61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3" name="椭圆 62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4" name="椭圆 63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5" name="椭圆 64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6" name="椭圆 65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7" name="椭圆 66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8" name="椭圆 67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3796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7000"/>
                            </p:stCondLst>
                            <p:childTnLst>
                              <p:par>
                                <p:cTn id="103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6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0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2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6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8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20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22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/>
      <p:bldP spid="26" grpId="0"/>
      <p:bldP spid="58" grpId="0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6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0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核心竞争力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3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209155" y="3319975"/>
            <a:ext cx="2485289" cy="2485289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5" name="TextBox 24"/>
          <p:cNvSpPr txBox="1"/>
          <p:nvPr/>
        </p:nvSpPr>
        <p:spPr>
          <a:xfrm>
            <a:off x="2448271" y="4355812"/>
            <a:ext cx="200196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bg1"/>
                </a:solidFill>
              </a:rPr>
              <a:t>核心竞争力</a:t>
            </a:r>
            <a:endParaRPr lang="en-US" altLang="zh-CN" sz="2400" b="1" dirty="0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2209155" y="1303751"/>
            <a:ext cx="2485289" cy="2485289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KSO_Shape"/>
          <p:cNvSpPr>
            <a:spLocks/>
          </p:cNvSpPr>
          <p:nvPr/>
        </p:nvSpPr>
        <p:spPr bwMode="auto">
          <a:xfrm>
            <a:off x="2625191" y="1970925"/>
            <a:ext cx="1648122" cy="1150939"/>
          </a:xfrm>
          <a:custGeom>
            <a:avLst/>
            <a:gdLst>
              <a:gd name="T0" fmla="*/ 1733867 w 2074863"/>
              <a:gd name="T1" fmla="*/ 579834 h 1449388"/>
              <a:gd name="T2" fmla="*/ 1791884 w 2074863"/>
              <a:gd name="T3" fmla="*/ 600246 h 1449388"/>
              <a:gd name="T4" fmla="*/ 1794804 w 2074863"/>
              <a:gd name="T5" fmla="*/ 538648 h 1449388"/>
              <a:gd name="T6" fmla="*/ 510830 w 2074863"/>
              <a:gd name="T7" fmla="*/ 162256 h 1449388"/>
              <a:gd name="T8" fmla="*/ 492893 w 2074863"/>
              <a:gd name="T9" fmla="*/ 222976 h 1449388"/>
              <a:gd name="T10" fmla="*/ 438718 w 2074863"/>
              <a:gd name="T11" fmla="*/ 188484 h 1449388"/>
              <a:gd name="T12" fmla="*/ 1598128 w 2074863"/>
              <a:gd name="T13" fmla="*/ 142089 h 1449388"/>
              <a:gd name="T14" fmla="*/ 1885296 w 2074863"/>
              <a:gd name="T15" fmla="*/ 549583 h 1449388"/>
              <a:gd name="T16" fmla="*/ 1586087 w 2074863"/>
              <a:gd name="T17" fmla="*/ 450078 h 1449388"/>
              <a:gd name="T18" fmla="*/ 486453 w 2074863"/>
              <a:gd name="T19" fmla="*/ 72185 h 1449388"/>
              <a:gd name="T20" fmla="*/ 151219 w 2074863"/>
              <a:gd name="T21" fmla="*/ 357281 h 1449388"/>
              <a:gd name="T22" fmla="*/ 295879 w 2074863"/>
              <a:gd name="T23" fmla="*/ 407592 h 1449388"/>
              <a:gd name="T24" fmla="*/ 486453 w 2074863"/>
              <a:gd name="T25" fmla="*/ 72185 h 1449388"/>
              <a:gd name="T26" fmla="*/ 681762 w 2074863"/>
              <a:gd name="T27" fmla="*/ 209994 h 1449388"/>
              <a:gd name="T28" fmla="*/ 910960 w 2074863"/>
              <a:gd name="T29" fmla="*/ 275617 h 1449388"/>
              <a:gd name="T30" fmla="*/ 1184248 w 2074863"/>
              <a:gd name="T31" fmla="*/ 351448 h 1449388"/>
              <a:gd name="T32" fmla="*/ 1396319 w 2074863"/>
              <a:gd name="T33" fmla="*/ 332855 h 1449388"/>
              <a:gd name="T34" fmla="*/ 1606205 w 2074863"/>
              <a:gd name="T35" fmla="*/ 562536 h 1449388"/>
              <a:gd name="T36" fmla="*/ 1640821 w 2074863"/>
              <a:gd name="T37" fmla="*/ 739718 h 1449388"/>
              <a:gd name="T38" fmla="*/ 1379558 w 2074863"/>
              <a:gd name="T39" fmla="*/ 843985 h 1449388"/>
              <a:gd name="T40" fmla="*/ 1124853 w 2074863"/>
              <a:gd name="T41" fmla="*/ 641283 h 1449388"/>
              <a:gd name="T42" fmla="*/ 720387 w 2074863"/>
              <a:gd name="T43" fmla="*/ 519516 h 1449388"/>
              <a:gd name="T44" fmla="*/ 653705 w 2074863"/>
              <a:gd name="T45" fmla="*/ 311345 h 1449388"/>
              <a:gd name="T46" fmla="*/ 325395 w 2074863"/>
              <a:gd name="T47" fmla="*/ 480871 h 1449388"/>
              <a:gd name="T48" fmla="*/ 435438 w 2074863"/>
              <a:gd name="T49" fmla="*/ 683574 h 1449388"/>
              <a:gd name="T50" fmla="*/ 530543 w 2074863"/>
              <a:gd name="T51" fmla="*/ 794768 h 1449388"/>
              <a:gd name="T52" fmla="*/ 611436 w 2074863"/>
              <a:gd name="T53" fmla="*/ 890286 h 1449388"/>
              <a:gd name="T54" fmla="*/ 688686 w 2074863"/>
              <a:gd name="T55" fmla="*/ 1001480 h 1449388"/>
              <a:gd name="T56" fmla="*/ 800188 w 2074863"/>
              <a:gd name="T57" fmla="*/ 1230068 h 1449388"/>
              <a:gd name="T58" fmla="*/ 913511 w 2074863"/>
              <a:gd name="T59" fmla="*/ 1255588 h 1449388"/>
              <a:gd name="T60" fmla="*/ 768486 w 2074863"/>
              <a:gd name="T61" fmla="*/ 1063458 h 1449388"/>
              <a:gd name="T62" fmla="*/ 798730 w 2074863"/>
              <a:gd name="T63" fmla="*/ 1022261 h 1449388"/>
              <a:gd name="T64" fmla="*/ 1047604 w 2074863"/>
              <a:gd name="T65" fmla="*/ 1245015 h 1449388"/>
              <a:gd name="T66" fmla="*/ 1112465 w 2074863"/>
              <a:gd name="T67" fmla="*/ 1184496 h 1449388"/>
              <a:gd name="T68" fmla="*/ 841727 w 2074863"/>
              <a:gd name="T69" fmla="*/ 896119 h 1449388"/>
              <a:gd name="T70" fmla="*/ 886182 w 2074863"/>
              <a:gd name="T71" fmla="*/ 868047 h 1449388"/>
              <a:gd name="T72" fmla="*/ 1205383 w 2074863"/>
              <a:gd name="T73" fmla="*/ 1138195 h 1449388"/>
              <a:gd name="T74" fmla="*/ 1202468 w 2074863"/>
              <a:gd name="T75" fmla="*/ 1026636 h 1449388"/>
              <a:gd name="T76" fmla="*/ 955779 w 2074863"/>
              <a:gd name="T77" fmla="*/ 749197 h 1449388"/>
              <a:gd name="T78" fmla="*/ 1006793 w 2074863"/>
              <a:gd name="T79" fmla="*/ 736437 h 1449388"/>
              <a:gd name="T80" fmla="*/ 1311053 w 2074863"/>
              <a:gd name="T81" fmla="*/ 1001480 h 1449388"/>
              <a:gd name="T82" fmla="*/ 1303037 w 2074863"/>
              <a:gd name="T83" fmla="*/ 890286 h 1449388"/>
              <a:gd name="T84" fmla="*/ 1310325 w 2074863"/>
              <a:gd name="T85" fmla="*/ 838516 h 1449388"/>
              <a:gd name="T86" fmla="*/ 1409802 w 2074863"/>
              <a:gd name="T87" fmla="*/ 919087 h 1449388"/>
              <a:gd name="T88" fmla="*/ 1378829 w 2074863"/>
              <a:gd name="T89" fmla="*/ 1028094 h 1449388"/>
              <a:gd name="T90" fmla="*/ 1306317 w 2074863"/>
              <a:gd name="T91" fmla="*/ 1123248 h 1449388"/>
              <a:gd name="T92" fmla="*/ 1210119 w 2074863"/>
              <a:gd name="T93" fmla="*/ 1205641 h 1449388"/>
              <a:gd name="T94" fmla="*/ 1113922 w 2074863"/>
              <a:gd name="T95" fmla="*/ 1290222 h 1449388"/>
              <a:gd name="T96" fmla="*/ 1016631 w 2074863"/>
              <a:gd name="T97" fmla="*/ 1300795 h 1449388"/>
              <a:gd name="T98" fmla="*/ 897478 w 2074863"/>
              <a:gd name="T99" fmla="*/ 1327044 h 1449388"/>
              <a:gd name="T100" fmla="*/ 625648 w 2074863"/>
              <a:gd name="T101" fmla="*/ 1160798 h 1449388"/>
              <a:gd name="T102" fmla="*/ 491918 w 2074863"/>
              <a:gd name="T103" fmla="*/ 1202360 h 1449388"/>
              <a:gd name="T104" fmla="*/ 458760 w 2074863"/>
              <a:gd name="T105" fmla="*/ 1134550 h 1449388"/>
              <a:gd name="T106" fmla="*/ 365477 w 2074863"/>
              <a:gd name="T107" fmla="*/ 1057260 h 1449388"/>
              <a:gd name="T108" fmla="*/ 317378 w 2074863"/>
              <a:gd name="T109" fmla="*/ 969763 h 1449388"/>
              <a:gd name="T110" fmla="*/ 233206 w 2074863"/>
              <a:gd name="T111" fmla="*/ 865131 h 1449388"/>
              <a:gd name="T112" fmla="*/ 268916 w 2074863"/>
              <a:gd name="T113" fmla="*/ 733520 h 1449388"/>
              <a:gd name="T114" fmla="*/ 186565 w 2074863"/>
              <a:gd name="T115" fmla="*/ 647845 h 1449388"/>
              <a:gd name="T116" fmla="*/ 1822 w 2074863"/>
              <a:gd name="T117" fmla="*/ 438580 h 1449388"/>
              <a:gd name="T118" fmla="*/ 272923 w 2074863"/>
              <a:gd name="T119" fmla="*/ 139996 h 144938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2074863" h="1449388">
                <a:moveTo>
                  <a:pt x="1923841" y="577723"/>
                </a:moveTo>
                <a:lnTo>
                  <a:pt x="1919867" y="578517"/>
                </a:lnTo>
                <a:lnTo>
                  <a:pt x="1915893" y="579312"/>
                </a:lnTo>
                <a:lnTo>
                  <a:pt x="1911919" y="580503"/>
                </a:lnTo>
                <a:lnTo>
                  <a:pt x="1907944" y="582488"/>
                </a:lnTo>
                <a:lnTo>
                  <a:pt x="1904765" y="584871"/>
                </a:lnTo>
                <a:lnTo>
                  <a:pt x="1901983" y="586857"/>
                </a:lnTo>
                <a:lnTo>
                  <a:pt x="1898804" y="589636"/>
                </a:lnTo>
                <a:lnTo>
                  <a:pt x="1896022" y="592813"/>
                </a:lnTo>
                <a:lnTo>
                  <a:pt x="1893240" y="595593"/>
                </a:lnTo>
                <a:lnTo>
                  <a:pt x="1891253" y="599167"/>
                </a:lnTo>
                <a:lnTo>
                  <a:pt x="1889663" y="602741"/>
                </a:lnTo>
                <a:lnTo>
                  <a:pt x="1888471" y="606712"/>
                </a:lnTo>
                <a:lnTo>
                  <a:pt x="1887278" y="610683"/>
                </a:lnTo>
                <a:lnTo>
                  <a:pt x="1886483" y="615051"/>
                </a:lnTo>
                <a:lnTo>
                  <a:pt x="1886483" y="619419"/>
                </a:lnTo>
                <a:lnTo>
                  <a:pt x="1886483" y="623390"/>
                </a:lnTo>
                <a:lnTo>
                  <a:pt x="1887278" y="627758"/>
                </a:lnTo>
                <a:lnTo>
                  <a:pt x="1888471" y="631729"/>
                </a:lnTo>
                <a:lnTo>
                  <a:pt x="1889663" y="635303"/>
                </a:lnTo>
                <a:lnTo>
                  <a:pt x="1891253" y="639274"/>
                </a:lnTo>
                <a:lnTo>
                  <a:pt x="1893240" y="642451"/>
                </a:lnTo>
                <a:lnTo>
                  <a:pt x="1896022" y="646025"/>
                </a:lnTo>
                <a:lnTo>
                  <a:pt x="1898804" y="648805"/>
                </a:lnTo>
                <a:lnTo>
                  <a:pt x="1901983" y="651188"/>
                </a:lnTo>
                <a:lnTo>
                  <a:pt x="1904765" y="653967"/>
                </a:lnTo>
                <a:lnTo>
                  <a:pt x="1907944" y="655953"/>
                </a:lnTo>
                <a:lnTo>
                  <a:pt x="1911919" y="657541"/>
                </a:lnTo>
                <a:lnTo>
                  <a:pt x="1915893" y="659130"/>
                </a:lnTo>
                <a:lnTo>
                  <a:pt x="1919867" y="660321"/>
                </a:lnTo>
                <a:lnTo>
                  <a:pt x="1923841" y="660718"/>
                </a:lnTo>
                <a:lnTo>
                  <a:pt x="1928213" y="661115"/>
                </a:lnTo>
                <a:lnTo>
                  <a:pt x="1932585" y="660718"/>
                </a:lnTo>
                <a:lnTo>
                  <a:pt x="1936956" y="660321"/>
                </a:lnTo>
                <a:lnTo>
                  <a:pt x="1940533" y="659130"/>
                </a:lnTo>
                <a:lnTo>
                  <a:pt x="1944508" y="657541"/>
                </a:lnTo>
                <a:lnTo>
                  <a:pt x="1948084" y="655953"/>
                </a:lnTo>
                <a:lnTo>
                  <a:pt x="1951661" y="653967"/>
                </a:lnTo>
                <a:lnTo>
                  <a:pt x="1954841" y="651188"/>
                </a:lnTo>
                <a:lnTo>
                  <a:pt x="1958020" y="648805"/>
                </a:lnTo>
                <a:lnTo>
                  <a:pt x="1960405" y="646025"/>
                </a:lnTo>
                <a:lnTo>
                  <a:pt x="1963187" y="642451"/>
                </a:lnTo>
                <a:lnTo>
                  <a:pt x="1965174" y="639274"/>
                </a:lnTo>
                <a:lnTo>
                  <a:pt x="1966763" y="635303"/>
                </a:lnTo>
                <a:lnTo>
                  <a:pt x="1967956" y="631729"/>
                </a:lnTo>
                <a:lnTo>
                  <a:pt x="1969148" y="627758"/>
                </a:lnTo>
                <a:lnTo>
                  <a:pt x="1969943" y="623390"/>
                </a:lnTo>
                <a:lnTo>
                  <a:pt x="1970340" y="619419"/>
                </a:lnTo>
                <a:lnTo>
                  <a:pt x="1969943" y="615051"/>
                </a:lnTo>
                <a:lnTo>
                  <a:pt x="1969148" y="610683"/>
                </a:lnTo>
                <a:lnTo>
                  <a:pt x="1967956" y="606712"/>
                </a:lnTo>
                <a:lnTo>
                  <a:pt x="1966763" y="602741"/>
                </a:lnTo>
                <a:lnTo>
                  <a:pt x="1965174" y="599167"/>
                </a:lnTo>
                <a:lnTo>
                  <a:pt x="1963187" y="595593"/>
                </a:lnTo>
                <a:lnTo>
                  <a:pt x="1960405" y="592813"/>
                </a:lnTo>
                <a:lnTo>
                  <a:pt x="1958020" y="589636"/>
                </a:lnTo>
                <a:lnTo>
                  <a:pt x="1954841" y="586857"/>
                </a:lnTo>
                <a:lnTo>
                  <a:pt x="1951661" y="584871"/>
                </a:lnTo>
                <a:lnTo>
                  <a:pt x="1948084" y="582488"/>
                </a:lnTo>
                <a:lnTo>
                  <a:pt x="1944508" y="580503"/>
                </a:lnTo>
                <a:lnTo>
                  <a:pt x="1940533" y="579312"/>
                </a:lnTo>
                <a:lnTo>
                  <a:pt x="1936956" y="578517"/>
                </a:lnTo>
                <a:lnTo>
                  <a:pt x="1932585" y="577723"/>
                </a:lnTo>
                <a:lnTo>
                  <a:pt x="1928213" y="577723"/>
                </a:lnTo>
                <a:lnTo>
                  <a:pt x="1923841" y="577723"/>
                </a:lnTo>
                <a:close/>
                <a:moveTo>
                  <a:pt x="519301" y="160338"/>
                </a:moveTo>
                <a:lnTo>
                  <a:pt x="523687" y="160338"/>
                </a:lnTo>
                <a:lnTo>
                  <a:pt x="528072" y="160729"/>
                </a:lnTo>
                <a:lnTo>
                  <a:pt x="532059" y="161512"/>
                </a:lnTo>
                <a:lnTo>
                  <a:pt x="536445" y="162687"/>
                </a:lnTo>
                <a:lnTo>
                  <a:pt x="540033" y="163861"/>
                </a:lnTo>
                <a:lnTo>
                  <a:pt x="544020" y="166210"/>
                </a:lnTo>
                <a:lnTo>
                  <a:pt x="547209" y="168558"/>
                </a:lnTo>
                <a:lnTo>
                  <a:pt x="550399" y="170907"/>
                </a:lnTo>
                <a:lnTo>
                  <a:pt x="553588" y="174038"/>
                </a:lnTo>
                <a:lnTo>
                  <a:pt x="556379" y="176778"/>
                </a:lnTo>
                <a:lnTo>
                  <a:pt x="558771" y="180693"/>
                </a:lnTo>
                <a:lnTo>
                  <a:pt x="560366" y="183824"/>
                </a:lnTo>
                <a:lnTo>
                  <a:pt x="562359" y="188130"/>
                </a:lnTo>
                <a:lnTo>
                  <a:pt x="563954" y="192436"/>
                </a:lnTo>
                <a:lnTo>
                  <a:pt x="564752" y="196350"/>
                </a:lnTo>
                <a:lnTo>
                  <a:pt x="565150" y="201048"/>
                </a:lnTo>
                <a:lnTo>
                  <a:pt x="565150" y="205353"/>
                </a:lnTo>
                <a:lnTo>
                  <a:pt x="564752" y="209268"/>
                </a:lnTo>
                <a:lnTo>
                  <a:pt x="563954" y="213574"/>
                </a:lnTo>
                <a:lnTo>
                  <a:pt x="562758" y="217488"/>
                </a:lnTo>
                <a:lnTo>
                  <a:pt x="560765" y="221402"/>
                </a:lnTo>
                <a:lnTo>
                  <a:pt x="558771" y="224925"/>
                </a:lnTo>
                <a:lnTo>
                  <a:pt x="556778" y="228448"/>
                </a:lnTo>
                <a:lnTo>
                  <a:pt x="553987" y="231188"/>
                </a:lnTo>
                <a:lnTo>
                  <a:pt x="551196" y="234711"/>
                </a:lnTo>
                <a:lnTo>
                  <a:pt x="547608" y="237060"/>
                </a:lnTo>
                <a:lnTo>
                  <a:pt x="544418" y="239800"/>
                </a:lnTo>
                <a:lnTo>
                  <a:pt x="540431" y="241366"/>
                </a:lnTo>
                <a:lnTo>
                  <a:pt x="536843" y="242932"/>
                </a:lnTo>
                <a:lnTo>
                  <a:pt x="532458" y="244497"/>
                </a:lnTo>
                <a:lnTo>
                  <a:pt x="528072" y="245672"/>
                </a:lnTo>
                <a:lnTo>
                  <a:pt x="523687" y="246063"/>
                </a:lnTo>
                <a:lnTo>
                  <a:pt x="518902" y="246063"/>
                </a:lnTo>
                <a:lnTo>
                  <a:pt x="514915" y="245672"/>
                </a:lnTo>
                <a:lnTo>
                  <a:pt x="510530" y="244497"/>
                </a:lnTo>
                <a:lnTo>
                  <a:pt x="506543" y="243323"/>
                </a:lnTo>
                <a:lnTo>
                  <a:pt x="502955" y="241757"/>
                </a:lnTo>
                <a:lnTo>
                  <a:pt x="498968" y="239800"/>
                </a:lnTo>
                <a:lnTo>
                  <a:pt x="495778" y="237451"/>
                </a:lnTo>
                <a:lnTo>
                  <a:pt x="492190" y="235103"/>
                </a:lnTo>
                <a:lnTo>
                  <a:pt x="489399" y="232363"/>
                </a:lnTo>
                <a:lnTo>
                  <a:pt x="486210" y="228840"/>
                </a:lnTo>
                <a:lnTo>
                  <a:pt x="484216" y="225708"/>
                </a:lnTo>
                <a:lnTo>
                  <a:pt x="482223" y="221794"/>
                </a:lnTo>
                <a:lnTo>
                  <a:pt x="480628" y="217879"/>
                </a:lnTo>
                <a:lnTo>
                  <a:pt x="479033" y="213965"/>
                </a:lnTo>
                <a:lnTo>
                  <a:pt x="478236" y="209268"/>
                </a:lnTo>
                <a:lnTo>
                  <a:pt x="477837" y="205353"/>
                </a:lnTo>
                <a:lnTo>
                  <a:pt x="477837" y="200656"/>
                </a:lnTo>
                <a:lnTo>
                  <a:pt x="478236" y="196350"/>
                </a:lnTo>
                <a:lnTo>
                  <a:pt x="479033" y="192436"/>
                </a:lnTo>
                <a:lnTo>
                  <a:pt x="480628" y="188522"/>
                </a:lnTo>
                <a:lnTo>
                  <a:pt x="481824" y="184607"/>
                </a:lnTo>
                <a:lnTo>
                  <a:pt x="483818" y="181084"/>
                </a:lnTo>
                <a:lnTo>
                  <a:pt x="486210" y="177561"/>
                </a:lnTo>
                <a:lnTo>
                  <a:pt x="489001" y="174430"/>
                </a:lnTo>
                <a:lnTo>
                  <a:pt x="491791" y="171298"/>
                </a:lnTo>
                <a:lnTo>
                  <a:pt x="494981" y="168558"/>
                </a:lnTo>
                <a:lnTo>
                  <a:pt x="498569" y="166601"/>
                </a:lnTo>
                <a:lnTo>
                  <a:pt x="502157" y="164252"/>
                </a:lnTo>
                <a:lnTo>
                  <a:pt x="506144" y="162687"/>
                </a:lnTo>
                <a:lnTo>
                  <a:pt x="510530" y="161512"/>
                </a:lnTo>
                <a:lnTo>
                  <a:pt x="514915" y="160729"/>
                </a:lnTo>
                <a:lnTo>
                  <a:pt x="519301" y="160338"/>
                </a:lnTo>
                <a:close/>
                <a:moveTo>
                  <a:pt x="1699693" y="111125"/>
                </a:moveTo>
                <a:lnTo>
                  <a:pt x="1718770" y="131377"/>
                </a:lnTo>
                <a:lnTo>
                  <a:pt x="1740628" y="154806"/>
                </a:lnTo>
                <a:lnTo>
                  <a:pt x="1768448" y="186178"/>
                </a:lnTo>
                <a:lnTo>
                  <a:pt x="1784345" y="204842"/>
                </a:lnTo>
                <a:lnTo>
                  <a:pt x="1801832" y="224697"/>
                </a:lnTo>
                <a:lnTo>
                  <a:pt x="1819318" y="246538"/>
                </a:lnTo>
                <a:lnTo>
                  <a:pt x="1838395" y="269173"/>
                </a:lnTo>
                <a:lnTo>
                  <a:pt x="1857471" y="293793"/>
                </a:lnTo>
                <a:lnTo>
                  <a:pt x="1877343" y="318811"/>
                </a:lnTo>
                <a:lnTo>
                  <a:pt x="1897611" y="345417"/>
                </a:lnTo>
                <a:lnTo>
                  <a:pt x="1917483" y="372420"/>
                </a:lnTo>
                <a:lnTo>
                  <a:pt x="1936956" y="400217"/>
                </a:lnTo>
                <a:lnTo>
                  <a:pt x="1954841" y="426823"/>
                </a:lnTo>
                <a:lnTo>
                  <a:pt x="1971930" y="453032"/>
                </a:lnTo>
                <a:lnTo>
                  <a:pt x="1987032" y="478050"/>
                </a:lnTo>
                <a:lnTo>
                  <a:pt x="2001339" y="501479"/>
                </a:lnTo>
                <a:lnTo>
                  <a:pt x="2014057" y="524511"/>
                </a:lnTo>
                <a:lnTo>
                  <a:pt x="2025980" y="545558"/>
                </a:lnTo>
                <a:lnTo>
                  <a:pt x="2036313" y="565016"/>
                </a:lnTo>
                <a:lnTo>
                  <a:pt x="2045454" y="582488"/>
                </a:lnTo>
                <a:lnTo>
                  <a:pt x="2053402" y="598770"/>
                </a:lnTo>
                <a:lnTo>
                  <a:pt x="2065325" y="623787"/>
                </a:lnTo>
                <a:lnTo>
                  <a:pt x="2072479" y="640069"/>
                </a:lnTo>
                <a:lnTo>
                  <a:pt x="2074863" y="646025"/>
                </a:lnTo>
                <a:lnTo>
                  <a:pt x="1870189" y="796925"/>
                </a:lnTo>
                <a:lnTo>
                  <a:pt x="1867407" y="789380"/>
                </a:lnTo>
                <a:lnTo>
                  <a:pt x="1859856" y="767142"/>
                </a:lnTo>
                <a:lnTo>
                  <a:pt x="1854689" y="751258"/>
                </a:lnTo>
                <a:lnTo>
                  <a:pt x="1847933" y="733388"/>
                </a:lnTo>
                <a:lnTo>
                  <a:pt x="1839985" y="712342"/>
                </a:lnTo>
                <a:lnTo>
                  <a:pt x="1830844" y="690104"/>
                </a:lnTo>
                <a:lnTo>
                  <a:pt x="1820908" y="666278"/>
                </a:lnTo>
                <a:lnTo>
                  <a:pt x="1809383" y="640466"/>
                </a:lnTo>
                <a:lnTo>
                  <a:pt x="1797063" y="614257"/>
                </a:lnTo>
                <a:lnTo>
                  <a:pt x="1783550" y="586857"/>
                </a:lnTo>
                <a:lnTo>
                  <a:pt x="1768845" y="559059"/>
                </a:lnTo>
                <a:lnTo>
                  <a:pt x="1753346" y="531262"/>
                </a:lnTo>
                <a:lnTo>
                  <a:pt x="1744602" y="517363"/>
                </a:lnTo>
                <a:lnTo>
                  <a:pt x="1736256" y="503862"/>
                </a:lnTo>
                <a:lnTo>
                  <a:pt x="1727513" y="490360"/>
                </a:lnTo>
                <a:lnTo>
                  <a:pt x="1718770" y="476859"/>
                </a:lnTo>
                <a:lnTo>
                  <a:pt x="1709232" y="463357"/>
                </a:lnTo>
                <a:lnTo>
                  <a:pt x="1700091" y="450650"/>
                </a:lnTo>
                <a:lnTo>
                  <a:pt x="1690552" y="438339"/>
                </a:lnTo>
                <a:lnTo>
                  <a:pt x="1681014" y="426029"/>
                </a:lnTo>
                <a:lnTo>
                  <a:pt x="1661938" y="403394"/>
                </a:lnTo>
                <a:lnTo>
                  <a:pt x="1643259" y="381951"/>
                </a:lnTo>
                <a:lnTo>
                  <a:pt x="1624977" y="362095"/>
                </a:lnTo>
                <a:lnTo>
                  <a:pt x="1606696" y="343431"/>
                </a:lnTo>
                <a:lnTo>
                  <a:pt x="1590004" y="327150"/>
                </a:lnTo>
                <a:lnTo>
                  <a:pt x="1573312" y="311663"/>
                </a:lnTo>
                <a:lnTo>
                  <a:pt x="1558210" y="298559"/>
                </a:lnTo>
                <a:lnTo>
                  <a:pt x="1544697" y="287042"/>
                </a:lnTo>
                <a:lnTo>
                  <a:pt x="1532377" y="276718"/>
                </a:lnTo>
                <a:lnTo>
                  <a:pt x="1522044" y="268776"/>
                </a:lnTo>
                <a:lnTo>
                  <a:pt x="1506942" y="257657"/>
                </a:lnTo>
                <a:lnTo>
                  <a:pt x="1501775" y="254083"/>
                </a:lnTo>
                <a:lnTo>
                  <a:pt x="1699693" y="111125"/>
                </a:lnTo>
                <a:close/>
                <a:moveTo>
                  <a:pt x="529828" y="78646"/>
                </a:moveTo>
                <a:lnTo>
                  <a:pt x="511572" y="88179"/>
                </a:lnTo>
                <a:lnTo>
                  <a:pt x="489347" y="100889"/>
                </a:lnTo>
                <a:lnTo>
                  <a:pt x="476647" y="108436"/>
                </a:lnTo>
                <a:lnTo>
                  <a:pt x="463153" y="116777"/>
                </a:lnTo>
                <a:lnTo>
                  <a:pt x="448865" y="126310"/>
                </a:lnTo>
                <a:lnTo>
                  <a:pt x="433784" y="136240"/>
                </a:lnTo>
                <a:lnTo>
                  <a:pt x="417512" y="147759"/>
                </a:lnTo>
                <a:lnTo>
                  <a:pt x="401637" y="159675"/>
                </a:lnTo>
                <a:lnTo>
                  <a:pt x="384175" y="172783"/>
                </a:lnTo>
                <a:lnTo>
                  <a:pt x="367109" y="186288"/>
                </a:lnTo>
                <a:lnTo>
                  <a:pt x="349250" y="200984"/>
                </a:lnTo>
                <a:lnTo>
                  <a:pt x="331787" y="216475"/>
                </a:lnTo>
                <a:lnTo>
                  <a:pt x="313531" y="233157"/>
                </a:lnTo>
                <a:lnTo>
                  <a:pt x="294878" y="250634"/>
                </a:lnTo>
                <a:lnTo>
                  <a:pt x="277019" y="268905"/>
                </a:lnTo>
                <a:lnTo>
                  <a:pt x="259159" y="287177"/>
                </a:lnTo>
                <a:lnTo>
                  <a:pt x="225028" y="322528"/>
                </a:lnTo>
                <a:lnTo>
                  <a:pt x="193278" y="356687"/>
                </a:lnTo>
                <a:lnTo>
                  <a:pt x="164703" y="389257"/>
                </a:lnTo>
                <a:lnTo>
                  <a:pt x="138906" y="419445"/>
                </a:lnTo>
                <a:lnTo>
                  <a:pt x="116284" y="446057"/>
                </a:lnTo>
                <a:lnTo>
                  <a:pt x="97234" y="469095"/>
                </a:lnTo>
                <a:lnTo>
                  <a:pt x="82550" y="488161"/>
                </a:lnTo>
                <a:lnTo>
                  <a:pt x="205184" y="612882"/>
                </a:lnTo>
                <a:lnTo>
                  <a:pt x="213915" y="597391"/>
                </a:lnTo>
                <a:lnTo>
                  <a:pt x="224631" y="581106"/>
                </a:lnTo>
                <a:lnTo>
                  <a:pt x="236934" y="562437"/>
                </a:lnTo>
                <a:lnTo>
                  <a:pt x="250428" y="542974"/>
                </a:lnTo>
                <a:lnTo>
                  <a:pt x="256381" y="531456"/>
                </a:lnTo>
                <a:lnTo>
                  <a:pt x="260350" y="524306"/>
                </a:lnTo>
                <a:lnTo>
                  <a:pt x="265112" y="515965"/>
                </a:lnTo>
                <a:lnTo>
                  <a:pt x="270669" y="507623"/>
                </a:lnTo>
                <a:lnTo>
                  <a:pt x="277019" y="498885"/>
                </a:lnTo>
                <a:lnTo>
                  <a:pt x="284162" y="488558"/>
                </a:lnTo>
                <a:lnTo>
                  <a:pt x="292100" y="478628"/>
                </a:lnTo>
                <a:lnTo>
                  <a:pt x="301228" y="467506"/>
                </a:lnTo>
                <a:lnTo>
                  <a:pt x="311547" y="456385"/>
                </a:lnTo>
                <a:lnTo>
                  <a:pt x="322262" y="444071"/>
                </a:lnTo>
                <a:lnTo>
                  <a:pt x="334565" y="431758"/>
                </a:lnTo>
                <a:lnTo>
                  <a:pt x="348059" y="418650"/>
                </a:lnTo>
                <a:lnTo>
                  <a:pt x="362347" y="405543"/>
                </a:lnTo>
                <a:lnTo>
                  <a:pt x="378619" y="391641"/>
                </a:lnTo>
                <a:lnTo>
                  <a:pt x="395684" y="377739"/>
                </a:lnTo>
                <a:lnTo>
                  <a:pt x="413147" y="362248"/>
                </a:lnTo>
                <a:lnTo>
                  <a:pt x="430609" y="347154"/>
                </a:lnTo>
                <a:lnTo>
                  <a:pt x="448469" y="332855"/>
                </a:lnTo>
                <a:lnTo>
                  <a:pt x="466328" y="318953"/>
                </a:lnTo>
                <a:lnTo>
                  <a:pt x="484188" y="305448"/>
                </a:lnTo>
                <a:lnTo>
                  <a:pt x="502047" y="292737"/>
                </a:lnTo>
                <a:lnTo>
                  <a:pt x="519510" y="280821"/>
                </a:lnTo>
                <a:lnTo>
                  <a:pt x="536972" y="268905"/>
                </a:lnTo>
                <a:lnTo>
                  <a:pt x="553641" y="257784"/>
                </a:lnTo>
                <a:lnTo>
                  <a:pt x="570310" y="247457"/>
                </a:lnTo>
                <a:lnTo>
                  <a:pt x="601663" y="228391"/>
                </a:lnTo>
                <a:lnTo>
                  <a:pt x="629841" y="212106"/>
                </a:lnTo>
                <a:lnTo>
                  <a:pt x="654050" y="198601"/>
                </a:lnTo>
                <a:lnTo>
                  <a:pt x="529828" y="78646"/>
                </a:lnTo>
                <a:close/>
                <a:moveTo>
                  <a:pt x="537766" y="0"/>
                </a:moveTo>
                <a:lnTo>
                  <a:pt x="542925" y="794"/>
                </a:lnTo>
                <a:lnTo>
                  <a:pt x="548085" y="2383"/>
                </a:lnTo>
                <a:lnTo>
                  <a:pt x="552450" y="4369"/>
                </a:lnTo>
                <a:lnTo>
                  <a:pt x="557213" y="6752"/>
                </a:lnTo>
                <a:lnTo>
                  <a:pt x="561181" y="10327"/>
                </a:lnTo>
                <a:lnTo>
                  <a:pt x="738981" y="181521"/>
                </a:lnTo>
                <a:lnTo>
                  <a:pt x="741760" y="185096"/>
                </a:lnTo>
                <a:lnTo>
                  <a:pt x="744538" y="188274"/>
                </a:lnTo>
                <a:lnTo>
                  <a:pt x="746522" y="192246"/>
                </a:lnTo>
                <a:lnTo>
                  <a:pt x="748110" y="195820"/>
                </a:lnTo>
                <a:lnTo>
                  <a:pt x="748903" y="200190"/>
                </a:lnTo>
                <a:lnTo>
                  <a:pt x="749697" y="204162"/>
                </a:lnTo>
                <a:lnTo>
                  <a:pt x="749697" y="208531"/>
                </a:lnTo>
                <a:lnTo>
                  <a:pt x="749300" y="213297"/>
                </a:lnTo>
                <a:lnTo>
                  <a:pt x="748506" y="217269"/>
                </a:lnTo>
                <a:lnTo>
                  <a:pt x="746919" y="221241"/>
                </a:lnTo>
                <a:lnTo>
                  <a:pt x="745331" y="224816"/>
                </a:lnTo>
                <a:lnTo>
                  <a:pt x="742553" y="228788"/>
                </a:lnTo>
                <a:lnTo>
                  <a:pt x="740172" y="231568"/>
                </a:lnTo>
                <a:lnTo>
                  <a:pt x="736600" y="234746"/>
                </a:lnTo>
                <a:lnTo>
                  <a:pt x="733425" y="237129"/>
                </a:lnTo>
                <a:lnTo>
                  <a:pt x="729456" y="239512"/>
                </a:lnTo>
                <a:lnTo>
                  <a:pt x="722710" y="242690"/>
                </a:lnTo>
                <a:lnTo>
                  <a:pt x="705247" y="251429"/>
                </a:lnTo>
                <a:lnTo>
                  <a:pt x="776685" y="295915"/>
                </a:lnTo>
                <a:lnTo>
                  <a:pt x="813594" y="318953"/>
                </a:lnTo>
                <a:lnTo>
                  <a:pt x="843756" y="338416"/>
                </a:lnTo>
                <a:lnTo>
                  <a:pt x="855266" y="332458"/>
                </a:lnTo>
                <a:lnTo>
                  <a:pt x="867569" y="326500"/>
                </a:lnTo>
                <a:lnTo>
                  <a:pt x="879872" y="321733"/>
                </a:lnTo>
                <a:lnTo>
                  <a:pt x="892175" y="317364"/>
                </a:lnTo>
                <a:lnTo>
                  <a:pt x="905669" y="312995"/>
                </a:lnTo>
                <a:lnTo>
                  <a:pt x="919163" y="309817"/>
                </a:lnTo>
                <a:lnTo>
                  <a:pt x="933847" y="307037"/>
                </a:lnTo>
                <a:lnTo>
                  <a:pt x="948135" y="304256"/>
                </a:lnTo>
                <a:lnTo>
                  <a:pt x="970756" y="301873"/>
                </a:lnTo>
                <a:lnTo>
                  <a:pt x="992188" y="300284"/>
                </a:lnTo>
                <a:lnTo>
                  <a:pt x="1013222" y="299093"/>
                </a:lnTo>
                <a:lnTo>
                  <a:pt x="1033066" y="298696"/>
                </a:lnTo>
                <a:lnTo>
                  <a:pt x="1052513" y="299490"/>
                </a:lnTo>
                <a:lnTo>
                  <a:pt x="1070769" y="301079"/>
                </a:lnTo>
                <a:lnTo>
                  <a:pt x="1088231" y="302668"/>
                </a:lnTo>
                <a:lnTo>
                  <a:pt x="1105297" y="305051"/>
                </a:lnTo>
                <a:lnTo>
                  <a:pt x="1121172" y="308228"/>
                </a:lnTo>
                <a:lnTo>
                  <a:pt x="1137047" y="311803"/>
                </a:lnTo>
                <a:lnTo>
                  <a:pt x="1151731" y="315775"/>
                </a:lnTo>
                <a:lnTo>
                  <a:pt x="1165622" y="320542"/>
                </a:lnTo>
                <a:lnTo>
                  <a:pt x="1179116" y="324911"/>
                </a:lnTo>
                <a:lnTo>
                  <a:pt x="1191816" y="329677"/>
                </a:lnTo>
                <a:lnTo>
                  <a:pt x="1203722" y="335238"/>
                </a:lnTo>
                <a:lnTo>
                  <a:pt x="1215231" y="340004"/>
                </a:lnTo>
                <a:lnTo>
                  <a:pt x="1226741" y="345565"/>
                </a:lnTo>
                <a:lnTo>
                  <a:pt x="1237060" y="351126"/>
                </a:lnTo>
                <a:lnTo>
                  <a:pt x="1256506" y="362645"/>
                </a:lnTo>
                <a:lnTo>
                  <a:pt x="1274366" y="372972"/>
                </a:lnTo>
                <a:lnTo>
                  <a:pt x="1289844" y="382902"/>
                </a:lnTo>
                <a:lnTo>
                  <a:pt x="1304131" y="391641"/>
                </a:lnTo>
                <a:lnTo>
                  <a:pt x="1310878" y="395613"/>
                </a:lnTo>
                <a:lnTo>
                  <a:pt x="1317228" y="398790"/>
                </a:lnTo>
                <a:lnTo>
                  <a:pt x="1323578" y="401968"/>
                </a:lnTo>
                <a:lnTo>
                  <a:pt x="1329135" y="403954"/>
                </a:lnTo>
                <a:lnTo>
                  <a:pt x="1334691" y="405543"/>
                </a:lnTo>
                <a:lnTo>
                  <a:pt x="1340247" y="406337"/>
                </a:lnTo>
                <a:lnTo>
                  <a:pt x="1345406" y="407132"/>
                </a:lnTo>
                <a:lnTo>
                  <a:pt x="1351360" y="407132"/>
                </a:lnTo>
                <a:lnTo>
                  <a:pt x="1358106" y="406734"/>
                </a:lnTo>
                <a:lnTo>
                  <a:pt x="1364853" y="406337"/>
                </a:lnTo>
                <a:lnTo>
                  <a:pt x="1379538" y="404351"/>
                </a:lnTo>
                <a:lnTo>
                  <a:pt x="1395810" y="401173"/>
                </a:lnTo>
                <a:lnTo>
                  <a:pt x="1412081" y="397201"/>
                </a:lnTo>
                <a:lnTo>
                  <a:pt x="1429544" y="392832"/>
                </a:lnTo>
                <a:lnTo>
                  <a:pt x="1446610" y="387669"/>
                </a:lnTo>
                <a:lnTo>
                  <a:pt x="1463675" y="382505"/>
                </a:lnTo>
                <a:lnTo>
                  <a:pt x="1494631" y="371781"/>
                </a:lnTo>
                <a:lnTo>
                  <a:pt x="1520825" y="362645"/>
                </a:lnTo>
                <a:lnTo>
                  <a:pt x="1545035" y="353112"/>
                </a:lnTo>
                <a:lnTo>
                  <a:pt x="1550988" y="357481"/>
                </a:lnTo>
                <a:lnTo>
                  <a:pt x="1557338" y="363439"/>
                </a:lnTo>
                <a:lnTo>
                  <a:pt x="1566069" y="371383"/>
                </a:lnTo>
                <a:lnTo>
                  <a:pt x="1577578" y="382108"/>
                </a:lnTo>
                <a:lnTo>
                  <a:pt x="1589881" y="395215"/>
                </a:lnTo>
                <a:lnTo>
                  <a:pt x="1604963" y="410309"/>
                </a:lnTo>
                <a:lnTo>
                  <a:pt x="1620838" y="428183"/>
                </a:lnTo>
                <a:lnTo>
                  <a:pt x="1638697" y="449235"/>
                </a:lnTo>
                <a:lnTo>
                  <a:pt x="1656953" y="472670"/>
                </a:lnTo>
                <a:lnTo>
                  <a:pt x="1666875" y="485380"/>
                </a:lnTo>
                <a:lnTo>
                  <a:pt x="1676400" y="498885"/>
                </a:lnTo>
                <a:lnTo>
                  <a:pt x="1686719" y="512787"/>
                </a:lnTo>
                <a:lnTo>
                  <a:pt x="1696641" y="527881"/>
                </a:lnTo>
                <a:lnTo>
                  <a:pt x="1707356" y="542974"/>
                </a:lnTo>
                <a:lnTo>
                  <a:pt x="1717675" y="559657"/>
                </a:lnTo>
                <a:lnTo>
                  <a:pt x="1727994" y="576339"/>
                </a:lnTo>
                <a:lnTo>
                  <a:pt x="1738710" y="594213"/>
                </a:lnTo>
                <a:lnTo>
                  <a:pt x="1749425" y="612882"/>
                </a:lnTo>
                <a:lnTo>
                  <a:pt x="1760141" y="632345"/>
                </a:lnTo>
                <a:lnTo>
                  <a:pt x="1770460" y="651808"/>
                </a:lnTo>
                <a:lnTo>
                  <a:pt x="1781175" y="672859"/>
                </a:lnTo>
                <a:lnTo>
                  <a:pt x="1802606" y="715360"/>
                </a:lnTo>
                <a:lnTo>
                  <a:pt x="1810544" y="731645"/>
                </a:lnTo>
                <a:lnTo>
                  <a:pt x="1813322" y="739192"/>
                </a:lnTo>
                <a:lnTo>
                  <a:pt x="1816100" y="745944"/>
                </a:lnTo>
                <a:lnTo>
                  <a:pt x="1817688" y="752300"/>
                </a:lnTo>
                <a:lnTo>
                  <a:pt x="1818878" y="758258"/>
                </a:lnTo>
                <a:lnTo>
                  <a:pt x="1819275" y="764216"/>
                </a:lnTo>
                <a:lnTo>
                  <a:pt x="1819275" y="769379"/>
                </a:lnTo>
                <a:lnTo>
                  <a:pt x="1818481" y="774543"/>
                </a:lnTo>
                <a:lnTo>
                  <a:pt x="1816497" y="778912"/>
                </a:lnTo>
                <a:lnTo>
                  <a:pt x="1814116" y="783679"/>
                </a:lnTo>
                <a:lnTo>
                  <a:pt x="1810544" y="788445"/>
                </a:lnTo>
                <a:lnTo>
                  <a:pt x="1805781" y="792417"/>
                </a:lnTo>
                <a:lnTo>
                  <a:pt x="1801019" y="796786"/>
                </a:lnTo>
                <a:lnTo>
                  <a:pt x="1794272" y="801155"/>
                </a:lnTo>
                <a:lnTo>
                  <a:pt x="1787128" y="805922"/>
                </a:lnTo>
                <a:lnTo>
                  <a:pt x="1778397" y="810688"/>
                </a:lnTo>
                <a:lnTo>
                  <a:pt x="1769269" y="815852"/>
                </a:lnTo>
                <a:lnTo>
                  <a:pt x="1747044" y="826179"/>
                </a:lnTo>
                <a:lnTo>
                  <a:pt x="1720056" y="838492"/>
                </a:lnTo>
                <a:lnTo>
                  <a:pt x="1687910" y="852394"/>
                </a:lnTo>
                <a:lnTo>
                  <a:pt x="1650206" y="868680"/>
                </a:lnTo>
                <a:lnTo>
                  <a:pt x="1607741" y="888142"/>
                </a:lnTo>
                <a:lnTo>
                  <a:pt x="1568450" y="905619"/>
                </a:lnTo>
                <a:lnTo>
                  <a:pt x="1553766" y="911975"/>
                </a:lnTo>
                <a:lnTo>
                  <a:pt x="1541463" y="916344"/>
                </a:lnTo>
                <a:lnTo>
                  <a:pt x="1531144" y="919521"/>
                </a:lnTo>
                <a:lnTo>
                  <a:pt x="1526778" y="920713"/>
                </a:lnTo>
                <a:lnTo>
                  <a:pt x="1522810" y="921507"/>
                </a:lnTo>
                <a:lnTo>
                  <a:pt x="1518841" y="921905"/>
                </a:lnTo>
                <a:lnTo>
                  <a:pt x="1514872" y="921905"/>
                </a:lnTo>
                <a:lnTo>
                  <a:pt x="1511697" y="921507"/>
                </a:lnTo>
                <a:lnTo>
                  <a:pt x="1508522" y="921110"/>
                </a:lnTo>
                <a:lnTo>
                  <a:pt x="1505347" y="920316"/>
                </a:lnTo>
                <a:lnTo>
                  <a:pt x="1502569" y="919521"/>
                </a:lnTo>
                <a:lnTo>
                  <a:pt x="1496219" y="916344"/>
                </a:lnTo>
                <a:lnTo>
                  <a:pt x="1489869" y="912769"/>
                </a:lnTo>
                <a:lnTo>
                  <a:pt x="1482328" y="907605"/>
                </a:lnTo>
                <a:lnTo>
                  <a:pt x="1472803" y="902045"/>
                </a:lnTo>
                <a:lnTo>
                  <a:pt x="1462485" y="895689"/>
                </a:lnTo>
                <a:lnTo>
                  <a:pt x="1449785" y="888540"/>
                </a:lnTo>
                <a:lnTo>
                  <a:pt x="1433910" y="880993"/>
                </a:lnTo>
                <a:lnTo>
                  <a:pt x="1425178" y="876624"/>
                </a:lnTo>
                <a:lnTo>
                  <a:pt x="1415653" y="870666"/>
                </a:lnTo>
                <a:lnTo>
                  <a:pt x="1404541" y="863516"/>
                </a:lnTo>
                <a:lnTo>
                  <a:pt x="1393428" y="854778"/>
                </a:lnTo>
                <a:lnTo>
                  <a:pt x="1381522" y="845642"/>
                </a:lnTo>
                <a:lnTo>
                  <a:pt x="1368822" y="834917"/>
                </a:lnTo>
                <a:lnTo>
                  <a:pt x="1355725" y="823796"/>
                </a:lnTo>
                <a:lnTo>
                  <a:pt x="1342231" y="811483"/>
                </a:lnTo>
                <a:lnTo>
                  <a:pt x="1314053" y="785267"/>
                </a:lnTo>
                <a:lnTo>
                  <a:pt x="1284288" y="757463"/>
                </a:lnTo>
                <a:lnTo>
                  <a:pt x="1254522" y="728468"/>
                </a:lnTo>
                <a:lnTo>
                  <a:pt x="1225153" y="698677"/>
                </a:lnTo>
                <a:lnTo>
                  <a:pt x="1167606" y="642275"/>
                </a:lnTo>
                <a:lnTo>
                  <a:pt x="1141016" y="616457"/>
                </a:lnTo>
                <a:lnTo>
                  <a:pt x="1116806" y="593816"/>
                </a:lnTo>
                <a:lnTo>
                  <a:pt x="1105694" y="583886"/>
                </a:lnTo>
                <a:lnTo>
                  <a:pt x="1094978" y="574751"/>
                </a:lnTo>
                <a:lnTo>
                  <a:pt x="1085453" y="567204"/>
                </a:lnTo>
                <a:lnTo>
                  <a:pt x="1077119" y="560451"/>
                </a:lnTo>
                <a:lnTo>
                  <a:pt x="1069181" y="554890"/>
                </a:lnTo>
                <a:lnTo>
                  <a:pt x="1062435" y="551316"/>
                </a:lnTo>
                <a:lnTo>
                  <a:pt x="1056878" y="548535"/>
                </a:lnTo>
                <a:lnTo>
                  <a:pt x="1054100" y="547741"/>
                </a:lnTo>
                <a:lnTo>
                  <a:pt x="1052116" y="547741"/>
                </a:lnTo>
                <a:lnTo>
                  <a:pt x="1042591" y="547741"/>
                </a:lnTo>
                <a:lnTo>
                  <a:pt x="1028700" y="548535"/>
                </a:lnTo>
                <a:lnTo>
                  <a:pt x="992585" y="550918"/>
                </a:lnTo>
                <a:lnTo>
                  <a:pt x="949325" y="553302"/>
                </a:lnTo>
                <a:lnTo>
                  <a:pt x="902494" y="556479"/>
                </a:lnTo>
                <a:lnTo>
                  <a:pt x="820341" y="562835"/>
                </a:lnTo>
                <a:lnTo>
                  <a:pt x="784622" y="566012"/>
                </a:lnTo>
                <a:lnTo>
                  <a:pt x="760810" y="542180"/>
                </a:lnTo>
                <a:lnTo>
                  <a:pt x="755650" y="532250"/>
                </a:lnTo>
                <a:lnTo>
                  <a:pt x="752078" y="521526"/>
                </a:lnTo>
                <a:lnTo>
                  <a:pt x="748506" y="511596"/>
                </a:lnTo>
                <a:lnTo>
                  <a:pt x="746522" y="500871"/>
                </a:lnTo>
                <a:lnTo>
                  <a:pt x="745331" y="490544"/>
                </a:lnTo>
                <a:lnTo>
                  <a:pt x="744935" y="480217"/>
                </a:lnTo>
                <a:lnTo>
                  <a:pt x="745728" y="470287"/>
                </a:lnTo>
                <a:lnTo>
                  <a:pt x="746919" y="459959"/>
                </a:lnTo>
                <a:lnTo>
                  <a:pt x="748903" y="450029"/>
                </a:lnTo>
                <a:lnTo>
                  <a:pt x="752078" y="440099"/>
                </a:lnTo>
                <a:lnTo>
                  <a:pt x="755650" y="430566"/>
                </a:lnTo>
                <a:lnTo>
                  <a:pt x="760016" y="420636"/>
                </a:lnTo>
                <a:lnTo>
                  <a:pt x="765175" y="411501"/>
                </a:lnTo>
                <a:lnTo>
                  <a:pt x="771128" y="402365"/>
                </a:lnTo>
                <a:lnTo>
                  <a:pt x="777875" y="393229"/>
                </a:lnTo>
                <a:lnTo>
                  <a:pt x="785019" y="384888"/>
                </a:lnTo>
                <a:lnTo>
                  <a:pt x="749697" y="362645"/>
                </a:lnTo>
                <a:lnTo>
                  <a:pt x="711994" y="339210"/>
                </a:lnTo>
                <a:lnTo>
                  <a:pt x="648494" y="300682"/>
                </a:lnTo>
                <a:lnTo>
                  <a:pt x="635000" y="307037"/>
                </a:lnTo>
                <a:lnTo>
                  <a:pt x="617538" y="316172"/>
                </a:lnTo>
                <a:lnTo>
                  <a:pt x="596503" y="327691"/>
                </a:lnTo>
                <a:lnTo>
                  <a:pt x="572294" y="341593"/>
                </a:lnTo>
                <a:lnTo>
                  <a:pt x="545306" y="357879"/>
                </a:lnTo>
                <a:lnTo>
                  <a:pt x="531019" y="367014"/>
                </a:lnTo>
                <a:lnTo>
                  <a:pt x="516335" y="377341"/>
                </a:lnTo>
                <a:lnTo>
                  <a:pt x="500856" y="387669"/>
                </a:lnTo>
                <a:lnTo>
                  <a:pt x="484585" y="399187"/>
                </a:lnTo>
                <a:lnTo>
                  <a:pt x="467915" y="411501"/>
                </a:lnTo>
                <a:lnTo>
                  <a:pt x="450850" y="424211"/>
                </a:lnTo>
                <a:lnTo>
                  <a:pt x="438150" y="434141"/>
                </a:lnTo>
                <a:lnTo>
                  <a:pt x="432990" y="439702"/>
                </a:lnTo>
                <a:lnTo>
                  <a:pt x="415131" y="456782"/>
                </a:lnTo>
                <a:lnTo>
                  <a:pt x="398859" y="473464"/>
                </a:lnTo>
                <a:lnTo>
                  <a:pt x="382984" y="490544"/>
                </a:lnTo>
                <a:lnTo>
                  <a:pt x="368300" y="506829"/>
                </a:lnTo>
                <a:lnTo>
                  <a:pt x="354409" y="523909"/>
                </a:lnTo>
                <a:lnTo>
                  <a:pt x="341312" y="539797"/>
                </a:lnTo>
                <a:lnTo>
                  <a:pt x="329009" y="555685"/>
                </a:lnTo>
                <a:lnTo>
                  <a:pt x="317500" y="570779"/>
                </a:lnTo>
                <a:lnTo>
                  <a:pt x="387350" y="732042"/>
                </a:lnTo>
                <a:lnTo>
                  <a:pt x="401240" y="724098"/>
                </a:lnTo>
                <a:lnTo>
                  <a:pt x="406400" y="721318"/>
                </a:lnTo>
                <a:lnTo>
                  <a:pt x="413147" y="720523"/>
                </a:lnTo>
                <a:lnTo>
                  <a:pt x="419497" y="719729"/>
                </a:lnTo>
                <a:lnTo>
                  <a:pt x="425053" y="719729"/>
                </a:lnTo>
                <a:lnTo>
                  <a:pt x="430609" y="720523"/>
                </a:lnTo>
                <a:lnTo>
                  <a:pt x="436165" y="721715"/>
                </a:lnTo>
                <a:lnTo>
                  <a:pt x="441325" y="722907"/>
                </a:lnTo>
                <a:lnTo>
                  <a:pt x="446484" y="724495"/>
                </a:lnTo>
                <a:lnTo>
                  <a:pt x="450850" y="726482"/>
                </a:lnTo>
                <a:lnTo>
                  <a:pt x="455215" y="729262"/>
                </a:lnTo>
                <a:lnTo>
                  <a:pt x="459581" y="731645"/>
                </a:lnTo>
                <a:lnTo>
                  <a:pt x="463550" y="734823"/>
                </a:lnTo>
                <a:lnTo>
                  <a:pt x="467519" y="738000"/>
                </a:lnTo>
                <a:lnTo>
                  <a:pt x="474265" y="744753"/>
                </a:lnTo>
                <a:lnTo>
                  <a:pt x="481013" y="752300"/>
                </a:lnTo>
                <a:lnTo>
                  <a:pt x="486966" y="759846"/>
                </a:lnTo>
                <a:lnTo>
                  <a:pt x="492125" y="768188"/>
                </a:lnTo>
                <a:lnTo>
                  <a:pt x="502047" y="783281"/>
                </a:lnTo>
                <a:lnTo>
                  <a:pt x="506413" y="790034"/>
                </a:lnTo>
                <a:lnTo>
                  <a:pt x="510778" y="795992"/>
                </a:lnTo>
                <a:lnTo>
                  <a:pt x="515541" y="800361"/>
                </a:lnTo>
                <a:lnTo>
                  <a:pt x="517525" y="802744"/>
                </a:lnTo>
                <a:lnTo>
                  <a:pt x="519510" y="803936"/>
                </a:lnTo>
                <a:lnTo>
                  <a:pt x="525860" y="807511"/>
                </a:lnTo>
                <a:lnTo>
                  <a:pt x="531416" y="811483"/>
                </a:lnTo>
                <a:lnTo>
                  <a:pt x="536972" y="815852"/>
                </a:lnTo>
                <a:lnTo>
                  <a:pt x="541735" y="819427"/>
                </a:lnTo>
                <a:lnTo>
                  <a:pt x="550466" y="827371"/>
                </a:lnTo>
                <a:lnTo>
                  <a:pt x="558006" y="834917"/>
                </a:lnTo>
                <a:lnTo>
                  <a:pt x="564356" y="843259"/>
                </a:lnTo>
                <a:lnTo>
                  <a:pt x="569516" y="850806"/>
                </a:lnTo>
                <a:lnTo>
                  <a:pt x="573881" y="858352"/>
                </a:lnTo>
                <a:lnTo>
                  <a:pt x="577850" y="865899"/>
                </a:lnTo>
                <a:lnTo>
                  <a:pt x="584597" y="879404"/>
                </a:lnTo>
                <a:lnTo>
                  <a:pt x="587375" y="885759"/>
                </a:lnTo>
                <a:lnTo>
                  <a:pt x="590550" y="891717"/>
                </a:lnTo>
                <a:lnTo>
                  <a:pt x="594122" y="896881"/>
                </a:lnTo>
                <a:lnTo>
                  <a:pt x="598091" y="901250"/>
                </a:lnTo>
                <a:lnTo>
                  <a:pt x="602456" y="905619"/>
                </a:lnTo>
                <a:lnTo>
                  <a:pt x="604838" y="907208"/>
                </a:lnTo>
                <a:lnTo>
                  <a:pt x="607616" y="908797"/>
                </a:lnTo>
                <a:lnTo>
                  <a:pt x="613569" y="912372"/>
                </a:lnTo>
                <a:lnTo>
                  <a:pt x="618728" y="915549"/>
                </a:lnTo>
                <a:lnTo>
                  <a:pt x="624285" y="919124"/>
                </a:lnTo>
                <a:lnTo>
                  <a:pt x="629047" y="922699"/>
                </a:lnTo>
                <a:lnTo>
                  <a:pt x="633413" y="926274"/>
                </a:lnTo>
                <a:lnTo>
                  <a:pt x="637778" y="929849"/>
                </a:lnTo>
                <a:lnTo>
                  <a:pt x="645319" y="938190"/>
                </a:lnTo>
                <a:lnTo>
                  <a:pt x="651669" y="946134"/>
                </a:lnTo>
                <a:lnTo>
                  <a:pt x="657622" y="954078"/>
                </a:lnTo>
                <a:lnTo>
                  <a:pt x="661988" y="962022"/>
                </a:lnTo>
                <a:lnTo>
                  <a:pt x="665956" y="969966"/>
                </a:lnTo>
                <a:lnTo>
                  <a:pt x="669528" y="977116"/>
                </a:lnTo>
                <a:lnTo>
                  <a:pt x="671910" y="983868"/>
                </a:lnTo>
                <a:lnTo>
                  <a:pt x="673894" y="990223"/>
                </a:lnTo>
                <a:lnTo>
                  <a:pt x="675085" y="995784"/>
                </a:lnTo>
                <a:lnTo>
                  <a:pt x="677069" y="1003331"/>
                </a:lnTo>
                <a:lnTo>
                  <a:pt x="677466" y="1006509"/>
                </a:lnTo>
                <a:lnTo>
                  <a:pt x="681038" y="1008892"/>
                </a:lnTo>
                <a:lnTo>
                  <a:pt x="691356" y="1016439"/>
                </a:lnTo>
                <a:lnTo>
                  <a:pt x="698103" y="1021999"/>
                </a:lnTo>
                <a:lnTo>
                  <a:pt x="705644" y="1028752"/>
                </a:lnTo>
                <a:lnTo>
                  <a:pt x="713185" y="1036299"/>
                </a:lnTo>
                <a:lnTo>
                  <a:pt x="721519" y="1045037"/>
                </a:lnTo>
                <a:lnTo>
                  <a:pt x="729456" y="1055364"/>
                </a:lnTo>
                <a:lnTo>
                  <a:pt x="733425" y="1060925"/>
                </a:lnTo>
                <a:lnTo>
                  <a:pt x="737394" y="1066486"/>
                </a:lnTo>
                <a:lnTo>
                  <a:pt x="740966" y="1072047"/>
                </a:lnTo>
                <a:lnTo>
                  <a:pt x="744538" y="1078005"/>
                </a:lnTo>
                <a:lnTo>
                  <a:pt x="747316" y="1084757"/>
                </a:lnTo>
                <a:lnTo>
                  <a:pt x="750094" y="1091112"/>
                </a:lnTo>
                <a:lnTo>
                  <a:pt x="753269" y="1097865"/>
                </a:lnTo>
                <a:lnTo>
                  <a:pt x="755253" y="1105014"/>
                </a:lnTo>
                <a:lnTo>
                  <a:pt x="757635" y="1112164"/>
                </a:lnTo>
                <a:lnTo>
                  <a:pt x="759222" y="1120108"/>
                </a:lnTo>
                <a:lnTo>
                  <a:pt x="760016" y="1128052"/>
                </a:lnTo>
                <a:lnTo>
                  <a:pt x="760810" y="1135599"/>
                </a:lnTo>
                <a:lnTo>
                  <a:pt x="760810" y="1143940"/>
                </a:lnTo>
                <a:lnTo>
                  <a:pt x="760413" y="1152281"/>
                </a:lnTo>
                <a:lnTo>
                  <a:pt x="760016" y="1157048"/>
                </a:lnTo>
                <a:lnTo>
                  <a:pt x="759222" y="1162211"/>
                </a:lnTo>
                <a:lnTo>
                  <a:pt x="756841" y="1171347"/>
                </a:lnTo>
                <a:lnTo>
                  <a:pt x="753666" y="1181277"/>
                </a:lnTo>
                <a:lnTo>
                  <a:pt x="749697" y="1190016"/>
                </a:lnTo>
                <a:lnTo>
                  <a:pt x="744935" y="1199151"/>
                </a:lnTo>
                <a:lnTo>
                  <a:pt x="739378" y="1207492"/>
                </a:lnTo>
                <a:lnTo>
                  <a:pt x="733028" y="1216628"/>
                </a:lnTo>
                <a:lnTo>
                  <a:pt x="726281" y="1224572"/>
                </a:lnTo>
                <a:lnTo>
                  <a:pt x="864394" y="1334200"/>
                </a:lnTo>
                <a:lnTo>
                  <a:pt x="871538" y="1340158"/>
                </a:lnTo>
                <a:lnTo>
                  <a:pt x="871935" y="1340555"/>
                </a:lnTo>
                <a:lnTo>
                  <a:pt x="872728" y="1340555"/>
                </a:lnTo>
                <a:lnTo>
                  <a:pt x="891381" y="1356046"/>
                </a:lnTo>
                <a:lnTo>
                  <a:pt x="908050" y="1369153"/>
                </a:lnTo>
                <a:lnTo>
                  <a:pt x="915194" y="1374317"/>
                </a:lnTo>
                <a:lnTo>
                  <a:pt x="921941" y="1379083"/>
                </a:lnTo>
                <a:lnTo>
                  <a:pt x="927894" y="1382658"/>
                </a:lnTo>
                <a:lnTo>
                  <a:pt x="933847" y="1386233"/>
                </a:lnTo>
                <a:lnTo>
                  <a:pt x="939006" y="1388219"/>
                </a:lnTo>
                <a:lnTo>
                  <a:pt x="944563" y="1389808"/>
                </a:lnTo>
                <a:lnTo>
                  <a:pt x="949722" y="1390205"/>
                </a:lnTo>
                <a:lnTo>
                  <a:pt x="954881" y="1390205"/>
                </a:lnTo>
                <a:lnTo>
                  <a:pt x="960041" y="1389411"/>
                </a:lnTo>
                <a:lnTo>
                  <a:pt x="965200" y="1387822"/>
                </a:lnTo>
                <a:lnTo>
                  <a:pt x="971153" y="1385041"/>
                </a:lnTo>
                <a:lnTo>
                  <a:pt x="977106" y="1381467"/>
                </a:lnTo>
                <a:lnTo>
                  <a:pt x="983456" y="1376700"/>
                </a:lnTo>
                <a:lnTo>
                  <a:pt x="990203" y="1371934"/>
                </a:lnTo>
                <a:lnTo>
                  <a:pt x="994966" y="1367962"/>
                </a:lnTo>
                <a:lnTo>
                  <a:pt x="998538" y="1364387"/>
                </a:lnTo>
                <a:lnTo>
                  <a:pt x="1002506" y="1360415"/>
                </a:lnTo>
                <a:lnTo>
                  <a:pt x="1005285" y="1356443"/>
                </a:lnTo>
                <a:lnTo>
                  <a:pt x="1008063" y="1353265"/>
                </a:lnTo>
                <a:lnTo>
                  <a:pt x="1009650" y="1349691"/>
                </a:lnTo>
                <a:lnTo>
                  <a:pt x="1010841" y="1346513"/>
                </a:lnTo>
                <a:lnTo>
                  <a:pt x="1011238" y="1343732"/>
                </a:lnTo>
                <a:lnTo>
                  <a:pt x="1011238" y="1341746"/>
                </a:lnTo>
                <a:lnTo>
                  <a:pt x="1010841" y="1339760"/>
                </a:lnTo>
                <a:lnTo>
                  <a:pt x="1009650" y="1336980"/>
                </a:lnTo>
                <a:lnTo>
                  <a:pt x="1008460" y="1334994"/>
                </a:lnTo>
                <a:lnTo>
                  <a:pt x="1007269" y="1334200"/>
                </a:lnTo>
                <a:lnTo>
                  <a:pt x="972344" y="1296466"/>
                </a:lnTo>
                <a:lnTo>
                  <a:pt x="846138" y="1173333"/>
                </a:lnTo>
                <a:lnTo>
                  <a:pt x="843756" y="1170950"/>
                </a:lnTo>
                <a:lnTo>
                  <a:pt x="841772" y="1168169"/>
                </a:lnTo>
                <a:lnTo>
                  <a:pt x="839788" y="1164992"/>
                </a:lnTo>
                <a:lnTo>
                  <a:pt x="838200" y="1162211"/>
                </a:lnTo>
                <a:lnTo>
                  <a:pt x="837010" y="1158637"/>
                </a:lnTo>
                <a:lnTo>
                  <a:pt x="836216" y="1155856"/>
                </a:lnTo>
                <a:lnTo>
                  <a:pt x="835819" y="1152281"/>
                </a:lnTo>
                <a:lnTo>
                  <a:pt x="835422" y="1149104"/>
                </a:lnTo>
                <a:lnTo>
                  <a:pt x="835819" y="1145529"/>
                </a:lnTo>
                <a:lnTo>
                  <a:pt x="836216" y="1142351"/>
                </a:lnTo>
                <a:lnTo>
                  <a:pt x="836613" y="1138777"/>
                </a:lnTo>
                <a:lnTo>
                  <a:pt x="837803" y="1135996"/>
                </a:lnTo>
                <a:lnTo>
                  <a:pt x="839391" y="1132421"/>
                </a:lnTo>
                <a:lnTo>
                  <a:pt x="840978" y="1129641"/>
                </a:lnTo>
                <a:lnTo>
                  <a:pt x="842963" y="1126861"/>
                </a:lnTo>
                <a:lnTo>
                  <a:pt x="845741" y="1124080"/>
                </a:lnTo>
                <a:lnTo>
                  <a:pt x="848122" y="1121697"/>
                </a:lnTo>
                <a:lnTo>
                  <a:pt x="850900" y="1119314"/>
                </a:lnTo>
                <a:lnTo>
                  <a:pt x="854075" y="1117725"/>
                </a:lnTo>
                <a:lnTo>
                  <a:pt x="856853" y="1116136"/>
                </a:lnTo>
                <a:lnTo>
                  <a:pt x="860028" y="1115342"/>
                </a:lnTo>
                <a:lnTo>
                  <a:pt x="863203" y="1114547"/>
                </a:lnTo>
                <a:lnTo>
                  <a:pt x="866775" y="1113753"/>
                </a:lnTo>
                <a:lnTo>
                  <a:pt x="869950" y="1113753"/>
                </a:lnTo>
                <a:lnTo>
                  <a:pt x="873522" y="1113753"/>
                </a:lnTo>
                <a:lnTo>
                  <a:pt x="876697" y="1114150"/>
                </a:lnTo>
                <a:lnTo>
                  <a:pt x="879872" y="1114944"/>
                </a:lnTo>
                <a:lnTo>
                  <a:pt x="883047" y="1116136"/>
                </a:lnTo>
                <a:lnTo>
                  <a:pt x="886222" y="1117328"/>
                </a:lnTo>
                <a:lnTo>
                  <a:pt x="889000" y="1118916"/>
                </a:lnTo>
                <a:lnTo>
                  <a:pt x="891778" y="1121300"/>
                </a:lnTo>
                <a:lnTo>
                  <a:pt x="894953" y="1123286"/>
                </a:lnTo>
                <a:lnTo>
                  <a:pt x="1063625" y="1287330"/>
                </a:lnTo>
                <a:lnTo>
                  <a:pt x="1063625" y="1286933"/>
                </a:lnTo>
                <a:lnTo>
                  <a:pt x="1071563" y="1294877"/>
                </a:lnTo>
                <a:lnTo>
                  <a:pt x="1073944" y="1298054"/>
                </a:lnTo>
                <a:lnTo>
                  <a:pt x="1092200" y="1315531"/>
                </a:lnTo>
                <a:lnTo>
                  <a:pt x="1110060" y="1332611"/>
                </a:lnTo>
                <a:lnTo>
                  <a:pt x="1117203" y="1339760"/>
                </a:lnTo>
                <a:lnTo>
                  <a:pt x="1123950" y="1345718"/>
                </a:lnTo>
                <a:lnTo>
                  <a:pt x="1130300" y="1350485"/>
                </a:lnTo>
                <a:lnTo>
                  <a:pt x="1135460" y="1354060"/>
                </a:lnTo>
                <a:lnTo>
                  <a:pt x="1141016" y="1356443"/>
                </a:lnTo>
                <a:lnTo>
                  <a:pt x="1145778" y="1358429"/>
                </a:lnTo>
                <a:lnTo>
                  <a:pt x="1150938" y="1359223"/>
                </a:lnTo>
                <a:lnTo>
                  <a:pt x="1155303" y="1358826"/>
                </a:lnTo>
                <a:lnTo>
                  <a:pt x="1160066" y="1357635"/>
                </a:lnTo>
                <a:lnTo>
                  <a:pt x="1164828" y="1354854"/>
                </a:lnTo>
                <a:lnTo>
                  <a:pt x="1169591" y="1351677"/>
                </a:lnTo>
                <a:lnTo>
                  <a:pt x="1175147" y="1347307"/>
                </a:lnTo>
                <a:lnTo>
                  <a:pt x="1181100" y="1341746"/>
                </a:lnTo>
                <a:lnTo>
                  <a:pt x="1187847" y="1335788"/>
                </a:lnTo>
                <a:lnTo>
                  <a:pt x="1193403" y="1330228"/>
                </a:lnTo>
                <a:lnTo>
                  <a:pt x="1198166" y="1324667"/>
                </a:lnTo>
                <a:lnTo>
                  <a:pt x="1201738" y="1319106"/>
                </a:lnTo>
                <a:lnTo>
                  <a:pt x="1205310" y="1313942"/>
                </a:lnTo>
                <a:lnTo>
                  <a:pt x="1207294" y="1309176"/>
                </a:lnTo>
                <a:lnTo>
                  <a:pt x="1209278" y="1304807"/>
                </a:lnTo>
                <a:lnTo>
                  <a:pt x="1210469" y="1300835"/>
                </a:lnTo>
                <a:lnTo>
                  <a:pt x="1211263" y="1297260"/>
                </a:lnTo>
                <a:lnTo>
                  <a:pt x="1211660" y="1293288"/>
                </a:lnTo>
                <a:lnTo>
                  <a:pt x="1211660" y="1290507"/>
                </a:lnTo>
                <a:lnTo>
                  <a:pt x="1211263" y="1287330"/>
                </a:lnTo>
                <a:lnTo>
                  <a:pt x="1210072" y="1284947"/>
                </a:lnTo>
                <a:lnTo>
                  <a:pt x="1208485" y="1280180"/>
                </a:lnTo>
                <a:lnTo>
                  <a:pt x="1206897" y="1277400"/>
                </a:lnTo>
                <a:lnTo>
                  <a:pt x="1161653" y="1233310"/>
                </a:lnTo>
                <a:lnTo>
                  <a:pt x="1159272" y="1230530"/>
                </a:lnTo>
                <a:lnTo>
                  <a:pt x="1156494" y="1227352"/>
                </a:lnTo>
                <a:lnTo>
                  <a:pt x="1154906" y="1224175"/>
                </a:lnTo>
                <a:lnTo>
                  <a:pt x="1153319" y="1220600"/>
                </a:lnTo>
                <a:lnTo>
                  <a:pt x="927894" y="1004920"/>
                </a:lnTo>
                <a:lnTo>
                  <a:pt x="925116" y="1002139"/>
                </a:lnTo>
                <a:lnTo>
                  <a:pt x="923131" y="999359"/>
                </a:lnTo>
                <a:lnTo>
                  <a:pt x="921544" y="996181"/>
                </a:lnTo>
                <a:lnTo>
                  <a:pt x="919560" y="993401"/>
                </a:lnTo>
                <a:lnTo>
                  <a:pt x="918369" y="989826"/>
                </a:lnTo>
                <a:lnTo>
                  <a:pt x="917575" y="986648"/>
                </a:lnTo>
                <a:lnTo>
                  <a:pt x="917178" y="983074"/>
                </a:lnTo>
                <a:lnTo>
                  <a:pt x="916781" y="979896"/>
                </a:lnTo>
                <a:lnTo>
                  <a:pt x="916781" y="976321"/>
                </a:lnTo>
                <a:lnTo>
                  <a:pt x="917178" y="973144"/>
                </a:lnTo>
                <a:lnTo>
                  <a:pt x="917972" y="969569"/>
                </a:lnTo>
                <a:lnTo>
                  <a:pt x="919163" y="966391"/>
                </a:lnTo>
                <a:lnTo>
                  <a:pt x="920750" y="962816"/>
                </a:lnTo>
                <a:lnTo>
                  <a:pt x="922338" y="960036"/>
                </a:lnTo>
                <a:lnTo>
                  <a:pt x="924322" y="956858"/>
                </a:lnTo>
                <a:lnTo>
                  <a:pt x="927100" y="954078"/>
                </a:lnTo>
                <a:lnTo>
                  <a:pt x="929481" y="952092"/>
                </a:lnTo>
                <a:lnTo>
                  <a:pt x="932260" y="949311"/>
                </a:lnTo>
                <a:lnTo>
                  <a:pt x="935435" y="947723"/>
                </a:lnTo>
                <a:lnTo>
                  <a:pt x="938213" y="946134"/>
                </a:lnTo>
                <a:lnTo>
                  <a:pt x="941785" y="944942"/>
                </a:lnTo>
                <a:lnTo>
                  <a:pt x="944960" y="944148"/>
                </a:lnTo>
                <a:lnTo>
                  <a:pt x="948531" y="943353"/>
                </a:lnTo>
                <a:lnTo>
                  <a:pt x="951706" y="942956"/>
                </a:lnTo>
                <a:lnTo>
                  <a:pt x="955278" y="942956"/>
                </a:lnTo>
                <a:lnTo>
                  <a:pt x="958453" y="943353"/>
                </a:lnTo>
                <a:lnTo>
                  <a:pt x="962025" y="944545"/>
                </a:lnTo>
                <a:lnTo>
                  <a:pt x="965200" y="945737"/>
                </a:lnTo>
                <a:lnTo>
                  <a:pt x="968772" y="946928"/>
                </a:lnTo>
                <a:lnTo>
                  <a:pt x="971550" y="948517"/>
                </a:lnTo>
                <a:lnTo>
                  <a:pt x="974725" y="950900"/>
                </a:lnTo>
                <a:lnTo>
                  <a:pt x="977503" y="953284"/>
                </a:lnTo>
                <a:lnTo>
                  <a:pt x="1214041" y="1179291"/>
                </a:lnTo>
                <a:lnTo>
                  <a:pt x="1216819" y="1182469"/>
                </a:lnTo>
                <a:lnTo>
                  <a:pt x="1235472" y="1199946"/>
                </a:lnTo>
                <a:lnTo>
                  <a:pt x="1254125" y="1217422"/>
                </a:lnTo>
                <a:lnTo>
                  <a:pt x="1262063" y="1224572"/>
                </a:lnTo>
                <a:lnTo>
                  <a:pt x="1268810" y="1230530"/>
                </a:lnTo>
                <a:lnTo>
                  <a:pt x="1275556" y="1235694"/>
                </a:lnTo>
                <a:lnTo>
                  <a:pt x="1281510" y="1239269"/>
                </a:lnTo>
                <a:lnTo>
                  <a:pt x="1287066" y="1242049"/>
                </a:lnTo>
                <a:lnTo>
                  <a:pt x="1292622" y="1244035"/>
                </a:lnTo>
                <a:lnTo>
                  <a:pt x="1297385" y="1244432"/>
                </a:lnTo>
                <a:lnTo>
                  <a:pt x="1299766" y="1244432"/>
                </a:lnTo>
                <a:lnTo>
                  <a:pt x="1302147" y="1244035"/>
                </a:lnTo>
                <a:lnTo>
                  <a:pt x="1307306" y="1242843"/>
                </a:lnTo>
                <a:lnTo>
                  <a:pt x="1312863" y="1240063"/>
                </a:lnTo>
                <a:lnTo>
                  <a:pt x="1317625" y="1236885"/>
                </a:lnTo>
                <a:lnTo>
                  <a:pt x="1323578" y="1232516"/>
                </a:lnTo>
                <a:lnTo>
                  <a:pt x="1329928" y="1226955"/>
                </a:lnTo>
                <a:lnTo>
                  <a:pt x="1336675" y="1220600"/>
                </a:lnTo>
                <a:lnTo>
                  <a:pt x="1343422" y="1213848"/>
                </a:lnTo>
                <a:lnTo>
                  <a:pt x="1348978" y="1207492"/>
                </a:lnTo>
                <a:lnTo>
                  <a:pt x="1352947" y="1201932"/>
                </a:lnTo>
                <a:lnTo>
                  <a:pt x="1356122" y="1196371"/>
                </a:lnTo>
                <a:lnTo>
                  <a:pt x="1358503" y="1191207"/>
                </a:lnTo>
                <a:lnTo>
                  <a:pt x="1360488" y="1186044"/>
                </a:lnTo>
                <a:lnTo>
                  <a:pt x="1361281" y="1182072"/>
                </a:lnTo>
                <a:lnTo>
                  <a:pt x="1361678" y="1178099"/>
                </a:lnTo>
                <a:lnTo>
                  <a:pt x="1361281" y="1174922"/>
                </a:lnTo>
                <a:lnTo>
                  <a:pt x="1360885" y="1171744"/>
                </a:lnTo>
                <a:lnTo>
                  <a:pt x="1359694" y="1168964"/>
                </a:lnTo>
                <a:lnTo>
                  <a:pt x="1359297" y="1166581"/>
                </a:lnTo>
                <a:lnTo>
                  <a:pt x="1357710" y="1164197"/>
                </a:lnTo>
                <a:lnTo>
                  <a:pt x="1356916" y="1163006"/>
                </a:lnTo>
                <a:lnTo>
                  <a:pt x="1309688" y="1118519"/>
                </a:lnTo>
                <a:lnTo>
                  <a:pt x="1307703" y="1116533"/>
                </a:lnTo>
                <a:lnTo>
                  <a:pt x="1306116" y="1114150"/>
                </a:lnTo>
                <a:lnTo>
                  <a:pt x="1302544" y="1108986"/>
                </a:lnTo>
                <a:lnTo>
                  <a:pt x="1299369" y="1105412"/>
                </a:lnTo>
                <a:lnTo>
                  <a:pt x="1279128" y="1084757"/>
                </a:lnTo>
                <a:lnTo>
                  <a:pt x="1278335" y="1084360"/>
                </a:lnTo>
                <a:lnTo>
                  <a:pt x="1048941" y="854778"/>
                </a:lnTo>
                <a:lnTo>
                  <a:pt x="1046163" y="851997"/>
                </a:lnTo>
                <a:lnTo>
                  <a:pt x="1044178" y="849217"/>
                </a:lnTo>
                <a:lnTo>
                  <a:pt x="1042591" y="846039"/>
                </a:lnTo>
                <a:lnTo>
                  <a:pt x="1041003" y="843259"/>
                </a:lnTo>
                <a:lnTo>
                  <a:pt x="1039813" y="839684"/>
                </a:lnTo>
                <a:lnTo>
                  <a:pt x="1039019" y="836506"/>
                </a:lnTo>
                <a:lnTo>
                  <a:pt x="1038622" y="832931"/>
                </a:lnTo>
                <a:lnTo>
                  <a:pt x="1038622" y="829754"/>
                </a:lnTo>
                <a:lnTo>
                  <a:pt x="1038622" y="826179"/>
                </a:lnTo>
                <a:lnTo>
                  <a:pt x="1039019" y="823001"/>
                </a:lnTo>
                <a:lnTo>
                  <a:pt x="1039813" y="819427"/>
                </a:lnTo>
                <a:lnTo>
                  <a:pt x="1041003" y="816249"/>
                </a:lnTo>
                <a:lnTo>
                  <a:pt x="1042591" y="813071"/>
                </a:lnTo>
                <a:lnTo>
                  <a:pt x="1044178" y="810291"/>
                </a:lnTo>
                <a:lnTo>
                  <a:pt x="1046163" y="807113"/>
                </a:lnTo>
                <a:lnTo>
                  <a:pt x="1048941" y="804730"/>
                </a:lnTo>
                <a:lnTo>
                  <a:pt x="1051719" y="802347"/>
                </a:lnTo>
                <a:lnTo>
                  <a:pt x="1054100" y="799964"/>
                </a:lnTo>
                <a:lnTo>
                  <a:pt x="1057672" y="798375"/>
                </a:lnTo>
                <a:lnTo>
                  <a:pt x="1060450" y="796786"/>
                </a:lnTo>
                <a:lnTo>
                  <a:pt x="1064022" y="795595"/>
                </a:lnTo>
                <a:lnTo>
                  <a:pt x="1067197" y="794800"/>
                </a:lnTo>
                <a:lnTo>
                  <a:pt x="1070769" y="794006"/>
                </a:lnTo>
                <a:lnTo>
                  <a:pt x="1073944" y="794006"/>
                </a:lnTo>
                <a:lnTo>
                  <a:pt x="1077516" y="794006"/>
                </a:lnTo>
                <a:lnTo>
                  <a:pt x="1080691" y="794800"/>
                </a:lnTo>
                <a:lnTo>
                  <a:pt x="1084263" y="795595"/>
                </a:lnTo>
                <a:lnTo>
                  <a:pt x="1087041" y="796786"/>
                </a:lnTo>
                <a:lnTo>
                  <a:pt x="1090613" y="798375"/>
                </a:lnTo>
                <a:lnTo>
                  <a:pt x="1093391" y="799964"/>
                </a:lnTo>
                <a:lnTo>
                  <a:pt x="1096566" y="802347"/>
                </a:lnTo>
                <a:lnTo>
                  <a:pt x="1098947" y="804730"/>
                </a:lnTo>
                <a:lnTo>
                  <a:pt x="1328738" y="1034313"/>
                </a:lnTo>
                <a:lnTo>
                  <a:pt x="1331119" y="1037093"/>
                </a:lnTo>
                <a:lnTo>
                  <a:pt x="1349375" y="1055364"/>
                </a:lnTo>
                <a:lnTo>
                  <a:pt x="1364456" y="1070061"/>
                </a:lnTo>
                <a:lnTo>
                  <a:pt x="1371600" y="1076813"/>
                </a:lnTo>
                <a:lnTo>
                  <a:pt x="1378347" y="1083168"/>
                </a:lnTo>
                <a:lnTo>
                  <a:pt x="1385094" y="1088729"/>
                </a:lnTo>
                <a:lnTo>
                  <a:pt x="1391444" y="1093496"/>
                </a:lnTo>
                <a:lnTo>
                  <a:pt x="1397397" y="1096673"/>
                </a:lnTo>
                <a:lnTo>
                  <a:pt x="1400175" y="1097865"/>
                </a:lnTo>
                <a:lnTo>
                  <a:pt x="1402953" y="1098659"/>
                </a:lnTo>
                <a:lnTo>
                  <a:pt x="1404541" y="1099056"/>
                </a:lnTo>
                <a:lnTo>
                  <a:pt x="1407716" y="1099851"/>
                </a:lnTo>
                <a:lnTo>
                  <a:pt x="1410891" y="1099056"/>
                </a:lnTo>
                <a:lnTo>
                  <a:pt x="1415653" y="1098262"/>
                </a:lnTo>
                <a:lnTo>
                  <a:pt x="1421210" y="1095879"/>
                </a:lnTo>
                <a:lnTo>
                  <a:pt x="1424385" y="1093893"/>
                </a:lnTo>
                <a:lnTo>
                  <a:pt x="1427956" y="1091112"/>
                </a:lnTo>
                <a:lnTo>
                  <a:pt x="1431528" y="1088729"/>
                </a:lnTo>
                <a:lnTo>
                  <a:pt x="1435894" y="1084757"/>
                </a:lnTo>
                <a:lnTo>
                  <a:pt x="1440260" y="1081182"/>
                </a:lnTo>
                <a:lnTo>
                  <a:pt x="1445419" y="1076019"/>
                </a:lnTo>
                <a:lnTo>
                  <a:pt x="1452166" y="1068869"/>
                </a:lnTo>
                <a:lnTo>
                  <a:pt x="1457325" y="1062514"/>
                </a:lnTo>
                <a:lnTo>
                  <a:pt x="1461294" y="1056159"/>
                </a:lnTo>
                <a:lnTo>
                  <a:pt x="1464866" y="1050201"/>
                </a:lnTo>
                <a:lnTo>
                  <a:pt x="1466850" y="1044640"/>
                </a:lnTo>
                <a:lnTo>
                  <a:pt x="1468835" y="1039873"/>
                </a:lnTo>
                <a:lnTo>
                  <a:pt x="1469628" y="1035504"/>
                </a:lnTo>
                <a:lnTo>
                  <a:pt x="1470025" y="1031135"/>
                </a:lnTo>
                <a:lnTo>
                  <a:pt x="1469628" y="1027560"/>
                </a:lnTo>
                <a:lnTo>
                  <a:pt x="1469231" y="1024383"/>
                </a:lnTo>
                <a:lnTo>
                  <a:pt x="1468041" y="1021602"/>
                </a:lnTo>
                <a:lnTo>
                  <a:pt x="1467247" y="1019616"/>
                </a:lnTo>
                <a:lnTo>
                  <a:pt x="1465660" y="1016041"/>
                </a:lnTo>
                <a:lnTo>
                  <a:pt x="1464866" y="1015247"/>
                </a:lnTo>
                <a:lnTo>
                  <a:pt x="1419225" y="969966"/>
                </a:lnTo>
                <a:lnTo>
                  <a:pt x="1416844" y="967583"/>
                </a:lnTo>
                <a:lnTo>
                  <a:pt x="1414860" y="964802"/>
                </a:lnTo>
                <a:lnTo>
                  <a:pt x="1412478" y="961625"/>
                </a:lnTo>
                <a:lnTo>
                  <a:pt x="1411288" y="958447"/>
                </a:lnTo>
                <a:lnTo>
                  <a:pt x="1410097" y="955270"/>
                </a:lnTo>
                <a:lnTo>
                  <a:pt x="1409303" y="952092"/>
                </a:lnTo>
                <a:lnTo>
                  <a:pt x="1408906" y="948517"/>
                </a:lnTo>
                <a:lnTo>
                  <a:pt x="1408510" y="945339"/>
                </a:lnTo>
                <a:lnTo>
                  <a:pt x="1408906" y="941765"/>
                </a:lnTo>
                <a:lnTo>
                  <a:pt x="1409303" y="938587"/>
                </a:lnTo>
                <a:lnTo>
                  <a:pt x="1410097" y="935012"/>
                </a:lnTo>
                <a:lnTo>
                  <a:pt x="1410891" y="931835"/>
                </a:lnTo>
                <a:lnTo>
                  <a:pt x="1412478" y="928657"/>
                </a:lnTo>
                <a:lnTo>
                  <a:pt x="1414463" y="925479"/>
                </a:lnTo>
                <a:lnTo>
                  <a:pt x="1416447" y="922302"/>
                </a:lnTo>
                <a:lnTo>
                  <a:pt x="1418828" y="919919"/>
                </a:lnTo>
                <a:lnTo>
                  <a:pt x="1421606" y="917535"/>
                </a:lnTo>
                <a:lnTo>
                  <a:pt x="1424385" y="915152"/>
                </a:lnTo>
                <a:lnTo>
                  <a:pt x="1427163" y="913563"/>
                </a:lnTo>
                <a:lnTo>
                  <a:pt x="1430338" y="911975"/>
                </a:lnTo>
                <a:lnTo>
                  <a:pt x="1433513" y="910783"/>
                </a:lnTo>
                <a:lnTo>
                  <a:pt x="1437085" y="909989"/>
                </a:lnTo>
                <a:lnTo>
                  <a:pt x="1440260" y="909194"/>
                </a:lnTo>
                <a:lnTo>
                  <a:pt x="1443831" y="909194"/>
                </a:lnTo>
                <a:lnTo>
                  <a:pt x="1447006" y="909194"/>
                </a:lnTo>
                <a:lnTo>
                  <a:pt x="1450578" y="909989"/>
                </a:lnTo>
                <a:lnTo>
                  <a:pt x="1453753" y="910783"/>
                </a:lnTo>
                <a:lnTo>
                  <a:pt x="1457325" y="911975"/>
                </a:lnTo>
                <a:lnTo>
                  <a:pt x="1460103" y="913166"/>
                </a:lnTo>
                <a:lnTo>
                  <a:pt x="1463278" y="914755"/>
                </a:lnTo>
                <a:lnTo>
                  <a:pt x="1466056" y="917138"/>
                </a:lnTo>
                <a:lnTo>
                  <a:pt x="1469231" y="919521"/>
                </a:lnTo>
                <a:lnTo>
                  <a:pt x="1516460" y="966391"/>
                </a:lnTo>
                <a:lnTo>
                  <a:pt x="1520825" y="971952"/>
                </a:lnTo>
                <a:lnTo>
                  <a:pt x="1525191" y="978307"/>
                </a:lnTo>
                <a:lnTo>
                  <a:pt x="1528763" y="985060"/>
                </a:lnTo>
                <a:lnTo>
                  <a:pt x="1532731" y="993004"/>
                </a:lnTo>
                <a:lnTo>
                  <a:pt x="1535510" y="1001345"/>
                </a:lnTo>
                <a:lnTo>
                  <a:pt x="1538288" y="1010481"/>
                </a:lnTo>
                <a:lnTo>
                  <a:pt x="1539875" y="1020411"/>
                </a:lnTo>
                <a:lnTo>
                  <a:pt x="1540272" y="1025574"/>
                </a:lnTo>
                <a:lnTo>
                  <a:pt x="1540272" y="1030738"/>
                </a:lnTo>
                <a:lnTo>
                  <a:pt x="1540272" y="1035901"/>
                </a:lnTo>
                <a:lnTo>
                  <a:pt x="1539875" y="1041462"/>
                </a:lnTo>
                <a:lnTo>
                  <a:pt x="1539478" y="1047023"/>
                </a:lnTo>
                <a:lnTo>
                  <a:pt x="1538685" y="1052981"/>
                </a:lnTo>
                <a:lnTo>
                  <a:pt x="1537494" y="1058145"/>
                </a:lnTo>
                <a:lnTo>
                  <a:pt x="1535510" y="1064103"/>
                </a:lnTo>
                <a:lnTo>
                  <a:pt x="1533525" y="1070061"/>
                </a:lnTo>
                <a:lnTo>
                  <a:pt x="1531144" y="1076416"/>
                </a:lnTo>
                <a:lnTo>
                  <a:pt x="1527969" y="1082374"/>
                </a:lnTo>
                <a:lnTo>
                  <a:pt x="1525191" y="1088729"/>
                </a:lnTo>
                <a:lnTo>
                  <a:pt x="1521222" y="1094687"/>
                </a:lnTo>
                <a:lnTo>
                  <a:pt x="1517253" y="1101042"/>
                </a:lnTo>
                <a:lnTo>
                  <a:pt x="1512491" y="1107398"/>
                </a:lnTo>
                <a:lnTo>
                  <a:pt x="1507331" y="1113753"/>
                </a:lnTo>
                <a:lnTo>
                  <a:pt x="1501775" y="1120108"/>
                </a:lnTo>
                <a:lnTo>
                  <a:pt x="1495822" y="1126066"/>
                </a:lnTo>
                <a:lnTo>
                  <a:pt x="1485900" y="1135599"/>
                </a:lnTo>
                <a:lnTo>
                  <a:pt x="1479550" y="1141160"/>
                </a:lnTo>
                <a:lnTo>
                  <a:pt x="1472010" y="1147118"/>
                </a:lnTo>
                <a:lnTo>
                  <a:pt x="1463675" y="1152679"/>
                </a:lnTo>
                <a:lnTo>
                  <a:pt x="1453753" y="1158239"/>
                </a:lnTo>
                <a:lnTo>
                  <a:pt x="1448991" y="1161020"/>
                </a:lnTo>
                <a:lnTo>
                  <a:pt x="1443435" y="1163403"/>
                </a:lnTo>
                <a:lnTo>
                  <a:pt x="1437878" y="1165389"/>
                </a:lnTo>
                <a:lnTo>
                  <a:pt x="1432322" y="1166978"/>
                </a:lnTo>
                <a:lnTo>
                  <a:pt x="1432719" y="1172539"/>
                </a:lnTo>
                <a:lnTo>
                  <a:pt x="1432719" y="1178497"/>
                </a:lnTo>
                <a:lnTo>
                  <a:pt x="1432719" y="1184852"/>
                </a:lnTo>
                <a:lnTo>
                  <a:pt x="1432322" y="1190810"/>
                </a:lnTo>
                <a:lnTo>
                  <a:pt x="1431131" y="1197165"/>
                </a:lnTo>
                <a:lnTo>
                  <a:pt x="1429941" y="1203520"/>
                </a:lnTo>
                <a:lnTo>
                  <a:pt x="1427956" y="1210273"/>
                </a:lnTo>
                <a:lnTo>
                  <a:pt x="1425575" y="1217025"/>
                </a:lnTo>
                <a:lnTo>
                  <a:pt x="1422797" y="1223778"/>
                </a:lnTo>
                <a:lnTo>
                  <a:pt x="1419225" y="1230530"/>
                </a:lnTo>
                <a:lnTo>
                  <a:pt x="1415653" y="1237283"/>
                </a:lnTo>
                <a:lnTo>
                  <a:pt x="1410891" y="1244432"/>
                </a:lnTo>
                <a:lnTo>
                  <a:pt x="1405731" y="1251185"/>
                </a:lnTo>
                <a:lnTo>
                  <a:pt x="1399778" y="1258334"/>
                </a:lnTo>
                <a:lnTo>
                  <a:pt x="1393428" y="1265484"/>
                </a:lnTo>
                <a:lnTo>
                  <a:pt x="1386285" y="1272633"/>
                </a:lnTo>
                <a:lnTo>
                  <a:pt x="1379935" y="1278194"/>
                </a:lnTo>
                <a:lnTo>
                  <a:pt x="1374378" y="1283755"/>
                </a:lnTo>
                <a:lnTo>
                  <a:pt x="1368028" y="1288124"/>
                </a:lnTo>
                <a:lnTo>
                  <a:pt x="1362075" y="1292891"/>
                </a:lnTo>
                <a:lnTo>
                  <a:pt x="1356519" y="1296863"/>
                </a:lnTo>
                <a:lnTo>
                  <a:pt x="1350566" y="1300040"/>
                </a:lnTo>
                <a:lnTo>
                  <a:pt x="1345010" y="1303615"/>
                </a:lnTo>
                <a:lnTo>
                  <a:pt x="1339453" y="1305998"/>
                </a:lnTo>
                <a:lnTo>
                  <a:pt x="1334294" y="1308382"/>
                </a:lnTo>
                <a:lnTo>
                  <a:pt x="1328738" y="1310765"/>
                </a:lnTo>
                <a:lnTo>
                  <a:pt x="1323181" y="1312354"/>
                </a:lnTo>
                <a:lnTo>
                  <a:pt x="1318022" y="1313545"/>
                </a:lnTo>
                <a:lnTo>
                  <a:pt x="1312863" y="1314737"/>
                </a:lnTo>
                <a:lnTo>
                  <a:pt x="1307703" y="1315134"/>
                </a:lnTo>
                <a:lnTo>
                  <a:pt x="1302544" y="1315531"/>
                </a:lnTo>
                <a:lnTo>
                  <a:pt x="1297781" y="1315928"/>
                </a:lnTo>
                <a:lnTo>
                  <a:pt x="1293019" y="1315531"/>
                </a:lnTo>
                <a:lnTo>
                  <a:pt x="1288256" y="1315134"/>
                </a:lnTo>
                <a:lnTo>
                  <a:pt x="1279128" y="1313545"/>
                </a:lnTo>
                <a:lnTo>
                  <a:pt x="1276747" y="1322284"/>
                </a:lnTo>
                <a:lnTo>
                  <a:pt x="1273969" y="1331022"/>
                </a:lnTo>
                <a:lnTo>
                  <a:pt x="1270000" y="1339760"/>
                </a:lnTo>
                <a:lnTo>
                  <a:pt x="1265635" y="1348499"/>
                </a:lnTo>
                <a:lnTo>
                  <a:pt x="1260078" y="1358032"/>
                </a:lnTo>
                <a:lnTo>
                  <a:pt x="1253331" y="1366770"/>
                </a:lnTo>
                <a:lnTo>
                  <a:pt x="1245394" y="1375906"/>
                </a:lnTo>
                <a:lnTo>
                  <a:pt x="1236266" y="1385439"/>
                </a:lnTo>
                <a:lnTo>
                  <a:pt x="1230313" y="1391397"/>
                </a:lnTo>
                <a:lnTo>
                  <a:pt x="1224756" y="1396163"/>
                </a:lnTo>
                <a:lnTo>
                  <a:pt x="1219200" y="1401327"/>
                </a:lnTo>
                <a:lnTo>
                  <a:pt x="1213247" y="1405696"/>
                </a:lnTo>
                <a:lnTo>
                  <a:pt x="1207691" y="1409271"/>
                </a:lnTo>
                <a:lnTo>
                  <a:pt x="1202135" y="1413243"/>
                </a:lnTo>
                <a:lnTo>
                  <a:pt x="1196578" y="1416023"/>
                </a:lnTo>
                <a:lnTo>
                  <a:pt x="1191419" y="1419201"/>
                </a:lnTo>
                <a:lnTo>
                  <a:pt x="1185863" y="1421584"/>
                </a:lnTo>
                <a:lnTo>
                  <a:pt x="1180703" y="1423173"/>
                </a:lnTo>
                <a:lnTo>
                  <a:pt x="1175544" y="1425159"/>
                </a:lnTo>
                <a:lnTo>
                  <a:pt x="1170781" y="1426748"/>
                </a:lnTo>
                <a:lnTo>
                  <a:pt x="1165622" y="1427542"/>
                </a:lnTo>
                <a:lnTo>
                  <a:pt x="1160463" y="1428336"/>
                </a:lnTo>
                <a:lnTo>
                  <a:pt x="1155700" y="1428734"/>
                </a:lnTo>
                <a:lnTo>
                  <a:pt x="1150938" y="1428734"/>
                </a:lnTo>
                <a:lnTo>
                  <a:pt x="1144588" y="1428734"/>
                </a:lnTo>
                <a:lnTo>
                  <a:pt x="1137841" y="1427939"/>
                </a:lnTo>
                <a:lnTo>
                  <a:pt x="1131491" y="1426748"/>
                </a:lnTo>
                <a:lnTo>
                  <a:pt x="1125538" y="1425159"/>
                </a:lnTo>
                <a:lnTo>
                  <a:pt x="1119188" y="1422776"/>
                </a:lnTo>
                <a:lnTo>
                  <a:pt x="1113235" y="1420392"/>
                </a:lnTo>
                <a:lnTo>
                  <a:pt x="1107281" y="1417215"/>
                </a:lnTo>
                <a:lnTo>
                  <a:pt x="1101725" y="1414037"/>
                </a:lnTo>
                <a:lnTo>
                  <a:pt x="1096566" y="1410462"/>
                </a:lnTo>
                <a:lnTo>
                  <a:pt x="1090613" y="1406888"/>
                </a:lnTo>
                <a:lnTo>
                  <a:pt x="1079897" y="1398943"/>
                </a:lnTo>
                <a:lnTo>
                  <a:pt x="1069975" y="1390205"/>
                </a:lnTo>
                <a:lnTo>
                  <a:pt x="1059656" y="1381069"/>
                </a:lnTo>
                <a:lnTo>
                  <a:pt x="1056878" y="1385836"/>
                </a:lnTo>
                <a:lnTo>
                  <a:pt x="1053703" y="1390205"/>
                </a:lnTo>
                <a:lnTo>
                  <a:pt x="1050131" y="1394971"/>
                </a:lnTo>
                <a:lnTo>
                  <a:pt x="1046163" y="1399738"/>
                </a:lnTo>
                <a:lnTo>
                  <a:pt x="1042194" y="1404107"/>
                </a:lnTo>
                <a:lnTo>
                  <a:pt x="1037431" y="1408874"/>
                </a:lnTo>
                <a:lnTo>
                  <a:pt x="1032669" y="1413640"/>
                </a:lnTo>
                <a:lnTo>
                  <a:pt x="1027113" y="1417612"/>
                </a:lnTo>
                <a:lnTo>
                  <a:pt x="1016794" y="1425953"/>
                </a:lnTo>
                <a:lnTo>
                  <a:pt x="1006475" y="1432706"/>
                </a:lnTo>
                <a:lnTo>
                  <a:pt x="996553" y="1437869"/>
                </a:lnTo>
                <a:lnTo>
                  <a:pt x="986631" y="1442238"/>
                </a:lnTo>
                <a:lnTo>
                  <a:pt x="977503" y="1445813"/>
                </a:lnTo>
                <a:lnTo>
                  <a:pt x="968772" y="1447799"/>
                </a:lnTo>
                <a:lnTo>
                  <a:pt x="959644" y="1448991"/>
                </a:lnTo>
                <a:lnTo>
                  <a:pt x="950913" y="1449388"/>
                </a:lnTo>
                <a:lnTo>
                  <a:pt x="944166" y="1449388"/>
                </a:lnTo>
                <a:lnTo>
                  <a:pt x="937419" y="1448594"/>
                </a:lnTo>
                <a:lnTo>
                  <a:pt x="930672" y="1447402"/>
                </a:lnTo>
                <a:lnTo>
                  <a:pt x="923925" y="1445416"/>
                </a:lnTo>
                <a:lnTo>
                  <a:pt x="917575" y="1443033"/>
                </a:lnTo>
                <a:lnTo>
                  <a:pt x="911225" y="1440650"/>
                </a:lnTo>
                <a:lnTo>
                  <a:pt x="905272" y="1437472"/>
                </a:lnTo>
                <a:lnTo>
                  <a:pt x="898922" y="1434294"/>
                </a:lnTo>
                <a:lnTo>
                  <a:pt x="893366" y="1430720"/>
                </a:lnTo>
                <a:lnTo>
                  <a:pt x="887810" y="1427145"/>
                </a:lnTo>
                <a:lnTo>
                  <a:pt x="876300" y="1419201"/>
                </a:lnTo>
                <a:lnTo>
                  <a:pt x="865188" y="1410462"/>
                </a:lnTo>
                <a:lnTo>
                  <a:pt x="854472" y="1402121"/>
                </a:lnTo>
                <a:lnTo>
                  <a:pt x="837803" y="1388616"/>
                </a:lnTo>
                <a:lnTo>
                  <a:pt x="835422" y="1386630"/>
                </a:lnTo>
                <a:lnTo>
                  <a:pt x="681435" y="1264689"/>
                </a:lnTo>
                <a:lnTo>
                  <a:pt x="673497" y="1270647"/>
                </a:lnTo>
                <a:lnTo>
                  <a:pt x="665560" y="1275414"/>
                </a:lnTo>
                <a:lnTo>
                  <a:pt x="649685" y="1285741"/>
                </a:lnTo>
                <a:lnTo>
                  <a:pt x="633016" y="1294480"/>
                </a:lnTo>
                <a:lnTo>
                  <a:pt x="617538" y="1302026"/>
                </a:lnTo>
                <a:lnTo>
                  <a:pt x="602456" y="1308382"/>
                </a:lnTo>
                <a:lnTo>
                  <a:pt x="588963" y="1313148"/>
                </a:lnTo>
                <a:lnTo>
                  <a:pt x="576660" y="1317120"/>
                </a:lnTo>
                <a:lnTo>
                  <a:pt x="571103" y="1318312"/>
                </a:lnTo>
                <a:lnTo>
                  <a:pt x="565944" y="1319106"/>
                </a:lnTo>
                <a:lnTo>
                  <a:pt x="561975" y="1319503"/>
                </a:lnTo>
                <a:lnTo>
                  <a:pt x="557610" y="1319503"/>
                </a:lnTo>
                <a:lnTo>
                  <a:pt x="553641" y="1319106"/>
                </a:lnTo>
                <a:lnTo>
                  <a:pt x="550069" y="1318312"/>
                </a:lnTo>
                <a:lnTo>
                  <a:pt x="546497" y="1317517"/>
                </a:lnTo>
                <a:lnTo>
                  <a:pt x="543719" y="1315531"/>
                </a:lnTo>
                <a:lnTo>
                  <a:pt x="540941" y="1313942"/>
                </a:lnTo>
                <a:lnTo>
                  <a:pt x="538163" y="1312354"/>
                </a:lnTo>
                <a:lnTo>
                  <a:pt x="535781" y="1309970"/>
                </a:lnTo>
                <a:lnTo>
                  <a:pt x="533003" y="1307587"/>
                </a:lnTo>
                <a:lnTo>
                  <a:pt x="529431" y="1302026"/>
                </a:lnTo>
                <a:lnTo>
                  <a:pt x="525860" y="1296466"/>
                </a:lnTo>
                <a:lnTo>
                  <a:pt x="523478" y="1290507"/>
                </a:lnTo>
                <a:lnTo>
                  <a:pt x="521891" y="1284152"/>
                </a:lnTo>
                <a:lnTo>
                  <a:pt x="519906" y="1278194"/>
                </a:lnTo>
                <a:lnTo>
                  <a:pt x="518716" y="1272236"/>
                </a:lnTo>
                <a:lnTo>
                  <a:pt x="518319" y="1267073"/>
                </a:lnTo>
                <a:lnTo>
                  <a:pt x="517525" y="1259526"/>
                </a:lnTo>
                <a:lnTo>
                  <a:pt x="517525" y="1256745"/>
                </a:lnTo>
                <a:lnTo>
                  <a:pt x="517525" y="1255554"/>
                </a:lnTo>
                <a:lnTo>
                  <a:pt x="516731" y="1252376"/>
                </a:lnTo>
                <a:lnTo>
                  <a:pt x="515541" y="1248007"/>
                </a:lnTo>
                <a:lnTo>
                  <a:pt x="514350" y="1245624"/>
                </a:lnTo>
                <a:lnTo>
                  <a:pt x="512366" y="1243638"/>
                </a:lnTo>
                <a:lnTo>
                  <a:pt x="509985" y="1240857"/>
                </a:lnTo>
                <a:lnTo>
                  <a:pt x="507603" y="1239269"/>
                </a:lnTo>
                <a:lnTo>
                  <a:pt x="504031" y="1237283"/>
                </a:lnTo>
                <a:lnTo>
                  <a:pt x="499666" y="1236091"/>
                </a:lnTo>
                <a:lnTo>
                  <a:pt x="495300" y="1235296"/>
                </a:lnTo>
                <a:lnTo>
                  <a:pt x="489744" y="1234502"/>
                </a:lnTo>
                <a:lnTo>
                  <a:pt x="483394" y="1234502"/>
                </a:lnTo>
                <a:lnTo>
                  <a:pt x="475853" y="1235694"/>
                </a:lnTo>
                <a:lnTo>
                  <a:pt x="471884" y="1236091"/>
                </a:lnTo>
                <a:lnTo>
                  <a:pt x="467915" y="1235694"/>
                </a:lnTo>
                <a:lnTo>
                  <a:pt x="463947" y="1234105"/>
                </a:lnTo>
                <a:lnTo>
                  <a:pt x="459978" y="1232119"/>
                </a:lnTo>
                <a:lnTo>
                  <a:pt x="455612" y="1229736"/>
                </a:lnTo>
                <a:lnTo>
                  <a:pt x="451247" y="1226558"/>
                </a:lnTo>
                <a:lnTo>
                  <a:pt x="447278" y="1222983"/>
                </a:lnTo>
                <a:lnTo>
                  <a:pt x="442912" y="1219011"/>
                </a:lnTo>
                <a:lnTo>
                  <a:pt x="439340" y="1214245"/>
                </a:lnTo>
                <a:lnTo>
                  <a:pt x="434975" y="1209876"/>
                </a:lnTo>
                <a:lnTo>
                  <a:pt x="427037" y="1199151"/>
                </a:lnTo>
                <a:lnTo>
                  <a:pt x="419100" y="1187235"/>
                </a:lnTo>
                <a:lnTo>
                  <a:pt x="411559" y="1175716"/>
                </a:lnTo>
                <a:lnTo>
                  <a:pt x="404415" y="1163800"/>
                </a:lnTo>
                <a:lnTo>
                  <a:pt x="398065" y="1151884"/>
                </a:lnTo>
                <a:lnTo>
                  <a:pt x="388144" y="1130833"/>
                </a:lnTo>
                <a:lnTo>
                  <a:pt x="381000" y="1116136"/>
                </a:lnTo>
                <a:lnTo>
                  <a:pt x="379015" y="1110575"/>
                </a:lnTo>
                <a:lnTo>
                  <a:pt x="379015" y="1108589"/>
                </a:lnTo>
                <a:lnTo>
                  <a:pt x="379015" y="1102631"/>
                </a:lnTo>
                <a:lnTo>
                  <a:pt x="379015" y="1099056"/>
                </a:lnTo>
                <a:lnTo>
                  <a:pt x="378619" y="1094687"/>
                </a:lnTo>
                <a:lnTo>
                  <a:pt x="377428" y="1089921"/>
                </a:lnTo>
                <a:lnTo>
                  <a:pt x="375840" y="1085154"/>
                </a:lnTo>
                <a:lnTo>
                  <a:pt x="374253" y="1080388"/>
                </a:lnTo>
                <a:lnTo>
                  <a:pt x="371872" y="1075622"/>
                </a:lnTo>
                <a:lnTo>
                  <a:pt x="368300" y="1070855"/>
                </a:lnTo>
                <a:lnTo>
                  <a:pt x="363934" y="1066883"/>
                </a:lnTo>
                <a:lnTo>
                  <a:pt x="361553" y="1064500"/>
                </a:lnTo>
                <a:lnTo>
                  <a:pt x="359172" y="1062514"/>
                </a:lnTo>
                <a:lnTo>
                  <a:pt x="355997" y="1060925"/>
                </a:lnTo>
                <a:lnTo>
                  <a:pt x="352822" y="1059336"/>
                </a:lnTo>
                <a:lnTo>
                  <a:pt x="349250" y="1057747"/>
                </a:lnTo>
                <a:lnTo>
                  <a:pt x="345678" y="1056556"/>
                </a:lnTo>
                <a:lnTo>
                  <a:pt x="341312" y="1055761"/>
                </a:lnTo>
                <a:lnTo>
                  <a:pt x="336947" y="1054967"/>
                </a:lnTo>
                <a:lnTo>
                  <a:pt x="332581" y="1054173"/>
                </a:lnTo>
                <a:lnTo>
                  <a:pt x="328215" y="1052981"/>
                </a:lnTo>
                <a:lnTo>
                  <a:pt x="323453" y="1050598"/>
                </a:lnTo>
                <a:lnTo>
                  <a:pt x="319484" y="1048612"/>
                </a:lnTo>
                <a:lnTo>
                  <a:pt x="315119" y="1046229"/>
                </a:lnTo>
                <a:lnTo>
                  <a:pt x="311150" y="1043051"/>
                </a:lnTo>
                <a:lnTo>
                  <a:pt x="307181" y="1039476"/>
                </a:lnTo>
                <a:lnTo>
                  <a:pt x="303212" y="1035504"/>
                </a:lnTo>
                <a:lnTo>
                  <a:pt x="299640" y="1031532"/>
                </a:lnTo>
                <a:lnTo>
                  <a:pt x="295672" y="1027163"/>
                </a:lnTo>
                <a:lnTo>
                  <a:pt x="288528" y="1017233"/>
                </a:lnTo>
                <a:lnTo>
                  <a:pt x="281781" y="1006906"/>
                </a:lnTo>
                <a:lnTo>
                  <a:pt x="275431" y="994990"/>
                </a:lnTo>
                <a:lnTo>
                  <a:pt x="269081" y="982676"/>
                </a:lnTo>
                <a:lnTo>
                  <a:pt x="263922" y="969569"/>
                </a:lnTo>
                <a:lnTo>
                  <a:pt x="258762" y="956064"/>
                </a:lnTo>
                <a:lnTo>
                  <a:pt x="254000" y="942559"/>
                </a:lnTo>
                <a:lnTo>
                  <a:pt x="250031" y="928657"/>
                </a:lnTo>
                <a:lnTo>
                  <a:pt x="246062" y="914755"/>
                </a:lnTo>
                <a:lnTo>
                  <a:pt x="242887" y="901250"/>
                </a:lnTo>
                <a:lnTo>
                  <a:pt x="239712" y="888142"/>
                </a:lnTo>
                <a:lnTo>
                  <a:pt x="239315" y="884568"/>
                </a:lnTo>
                <a:lnTo>
                  <a:pt x="238919" y="880993"/>
                </a:lnTo>
                <a:lnTo>
                  <a:pt x="239315" y="877418"/>
                </a:lnTo>
                <a:lnTo>
                  <a:pt x="239712" y="873843"/>
                </a:lnTo>
                <a:lnTo>
                  <a:pt x="240109" y="870268"/>
                </a:lnTo>
                <a:lnTo>
                  <a:pt x="240903" y="866296"/>
                </a:lnTo>
                <a:lnTo>
                  <a:pt x="244078" y="859147"/>
                </a:lnTo>
                <a:lnTo>
                  <a:pt x="247253" y="851600"/>
                </a:lnTo>
                <a:lnTo>
                  <a:pt x="252015" y="844053"/>
                </a:lnTo>
                <a:lnTo>
                  <a:pt x="257572" y="836506"/>
                </a:lnTo>
                <a:lnTo>
                  <a:pt x="263525" y="828959"/>
                </a:lnTo>
                <a:lnTo>
                  <a:pt x="270272" y="821015"/>
                </a:lnTo>
                <a:lnTo>
                  <a:pt x="277415" y="813469"/>
                </a:lnTo>
                <a:lnTo>
                  <a:pt x="284956" y="806319"/>
                </a:lnTo>
                <a:lnTo>
                  <a:pt x="292894" y="799169"/>
                </a:lnTo>
                <a:lnTo>
                  <a:pt x="301228" y="792020"/>
                </a:lnTo>
                <a:lnTo>
                  <a:pt x="309562" y="784870"/>
                </a:lnTo>
                <a:lnTo>
                  <a:pt x="327422" y="771762"/>
                </a:lnTo>
                <a:lnTo>
                  <a:pt x="271065" y="641480"/>
                </a:lnTo>
                <a:lnTo>
                  <a:pt x="259953" y="660546"/>
                </a:lnTo>
                <a:lnTo>
                  <a:pt x="252015" y="674448"/>
                </a:lnTo>
                <a:lnTo>
                  <a:pt x="245665" y="687159"/>
                </a:lnTo>
                <a:lnTo>
                  <a:pt x="243681" y="690733"/>
                </a:lnTo>
                <a:lnTo>
                  <a:pt x="240903" y="694308"/>
                </a:lnTo>
                <a:lnTo>
                  <a:pt x="238125" y="697486"/>
                </a:lnTo>
                <a:lnTo>
                  <a:pt x="234950" y="700266"/>
                </a:lnTo>
                <a:lnTo>
                  <a:pt x="231378" y="702649"/>
                </a:lnTo>
                <a:lnTo>
                  <a:pt x="227409" y="704635"/>
                </a:lnTo>
                <a:lnTo>
                  <a:pt x="223837" y="705827"/>
                </a:lnTo>
                <a:lnTo>
                  <a:pt x="219472" y="707019"/>
                </a:lnTo>
                <a:lnTo>
                  <a:pt x="213519" y="707416"/>
                </a:lnTo>
                <a:lnTo>
                  <a:pt x="209947" y="707416"/>
                </a:lnTo>
                <a:lnTo>
                  <a:pt x="206375" y="707019"/>
                </a:lnTo>
                <a:lnTo>
                  <a:pt x="203200" y="705827"/>
                </a:lnTo>
                <a:lnTo>
                  <a:pt x="199628" y="704635"/>
                </a:lnTo>
                <a:lnTo>
                  <a:pt x="196850" y="703047"/>
                </a:lnTo>
                <a:lnTo>
                  <a:pt x="193675" y="701458"/>
                </a:lnTo>
                <a:lnTo>
                  <a:pt x="190897" y="699075"/>
                </a:lnTo>
                <a:lnTo>
                  <a:pt x="188119" y="696691"/>
                </a:lnTo>
                <a:lnTo>
                  <a:pt x="9922" y="515568"/>
                </a:lnTo>
                <a:lnTo>
                  <a:pt x="7937" y="513184"/>
                </a:lnTo>
                <a:lnTo>
                  <a:pt x="5953" y="510801"/>
                </a:lnTo>
                <a:lnTo>
                  <a:pt x="3969" y="508021"/>
                </a:lnTo>
                <a:lnTo>
                  <a:pt x="2778" y="505240"/>
                </a:lnTo>
                <a:lnTo>
                  <a:pt x="1587" y="502063"/>
                </a:lnTo>
                <a:lnTo>
                  <a:pt x="794" y="499282"/>
                </a:lnTo>
                <a:lnTo>
                  <a:pt x="397" y="496105"/>
                </a:lnTo>
                <a:lnTo>
                  <a:pt x="0" y="493324"/>
                </a:lnTo>
                <a:lnTo>
                  <a:pt x="0" y="490147"/>
                </a:lnTo>
                <a:lnTo>
                  <a:pt x="0" y="486969"/>
                </a:lnTo>
                <a:lnTo>
                  <a:pt x="397" y="484189"/>
                </a:lnTo>
                <a:lnTo>
                  <a:pt x="1190" y="481011"/>
                </a:lnTo>
                <a:lnTo>
                  <a:pt x="1984" y="477833"/>
                </a:lnTo>
                <a:lnTo>
                  <a:pt x="3175" y="475053"/>
                </a:lnTo>
                <a:lnTo>
                  <a:pt x="4762" y="472273"/>
                </a:lnTo>
                <a:lnTo>
                  <a:pt x="7144" y="469889"/>
                </a:lnTo>
                <a:lnTo>
                  <a:pt x="12700" y="461548"/>
                </a:lnTo>
                <a:lnTo>
                  <a:pt x="26987" y="444071"/>
                </a:lnTo>
                <a:lnTo>
                  <a:pt x="48419" y="417062"/>
                </a:lnTo>
                <a:lnTo>
                  <a:pt x="76597" y="382902"/>
                </a:lnTo>
                <a:lnTo>
                  <a:pt x="92869" y="363439"/>
                </a:lnTo>
                <a:lnTo>
                  <a:pt x="111125" y="342785"/>
                </a:lnTo>
                <a:lnTo>
                  <a:pt x="130572" y="320939"/>
                </a:lnTo>
                <a:lnTo>
                  <a:pt x="151209" y="297901"/>
                </a:lnTo>
                <a:lnTo>
                  <a:pt x="173037" y="274069"/>
                </a:lnTo>
                <a:lnTo>
                  <a:pt x="196453" y="249840"/>
                </a:lnTo>
                <a:lnTo>
                  <a:pt x="220265" y="224816"/>
                </a:lnTo>
                <a:lnTo>
                  <a:pt x="245269" y="200190"/>
                </a:lnTo>
                <a:lnTo>
                  <a:pt x="258365" y="187479"/>
                </a:lnTo>
                <a:lnTo>
                  <a:pt x="271462" y="175166"/>
                </a:lnTo>
                <a:lnTo>
                  <a:pt x="284162" y="163647"/>
                </a:lnTo>
                <a:lnTo>
                  <a:pt x="297259" y="152525"/>
                </a:lnTo>
                <a:lnTo>
                  <a:pt x="321865" y="131474"/>
                </a:lnTo>
                <a:lnTo>
                  <a:pt x="346472" y="112011"/>
                </a:lnTo>
                <a:lnTo>
                  <a:pt x="369887" y="94137"/>
                </a:lnTo>
                <a:lnTo>
                  <a:pt x="392906" y="78646"/>
                </a:lnTo>
                <a:lnTo>
                  <a:pt x="413940" y="64347"/>
                </a:lnTo>
                <a:lnTo>
                  <a:pt x="434181" y="51239"/>
                </a:lnTo>
                <a:lnTo>
                  <a:pt x="452040" y="40117"/>
                </a:lnTo>
                <a:lnTo>
                  <a:pt x="469106" y="30584"/>
                </a:lnTo>
                <a:lnTo>
                  <a:pt x="483791" y="22640"/>
                </a:lnTo>
                <a:lnTo>
                  <a:pt x="496491" y="15888"/>
                </a:lnTo>
                <a:lnTo>
                  <a:pt x="514747" y="6752"/>
                </a:lnTo>
                <a:lnTo>
                  <a:pt x="522685" y="3178"/>
                </a:lnTo>
                <a:lnTo>
                  <a:pt x="527447" y="1192"/>
                </a:lnTo>
                <a:lnTo>
                  <a:pt x="532606" y="397"/>
                </a:lnTo>
                <a:lnTo>
                  <a:pt x="53776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161483" y="1788895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Impact MT Std" pitchFamily="34" charset="0"/>
                <a:ea typeface="微软雅黑" pitchFamily="34" charset="-122"/>
              </a:rPr>
              <a:t>1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5738621" y="2093727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6890363" y="1763833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领导力</a:t>
            </a:r>
          </a:p>
        </p:txBody>
      </p:sp>
      <p:sp>
        <p:nvSpPr>
          <p:cNvPr id="31" name="矩形 47"/>
          <p:cNvSpPr>
            <a:spLocks noChangeArrowheads="1"/>
          </p:cNvSpPr>
          <p:nvPr/>
        </p:nvSpPr>
        <p:spPr bwMode="auto">
          <a:xfrm>
            <a:off x="6889674" y="2086831"/>
            <a:ext cx="4241043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在管辖的范围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内，充分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地利用人力和客观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条件。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5161483" y="2580983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Impact MT Std" pitchFamily="34" charset="0"/>
                <a:ea typeface="微软雅黑" pitchFamily="34" charset="-122"/>
              </a:rPr>
              <a:t>2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5738621" y="2885815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90363" y="2555921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执行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力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5" name="矩形 47"/>
          <p:cNvSpPr>
            <a:spLocks noChangeArrowheads="1"/>
          </p:cNvSpPr>
          <p:nvPr/>
        </p:nvSpPr>
        <p:spPr bwMode="auto">
          <a:xfrm>
            <a:off x="6889674" y="2878919"/>
            <a:ext cx="4241043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有效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利用客观资源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、保质保量达成目标的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能力。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161483" y="3373071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 MT Std" pitchFamily="34" charset="0"/>
                <a:ea typeface="微软雅黑" pitchFamily="34" charset="-122"/>
              </a:rPr>
              <a:t>3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5738621" y="3677903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/>
          <p:cNvSpPr/>
          <p:nvPr/>
        </p:nvSpPr>
        <p:spPr>
          <a:xfrm>
            <a:off x="6890363" y="3348009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团队合作</a:t>
            </a:r>
          </a:p>
        </p:txBody>
      </p:sp>
      <p:sp>
        <p:nvSpPr>
          <p:cNvPr id="59" name="矩形 47"/>
          <p:cNvSpPr>
            <a:spLocks noChangeArrowheads="1"/>
          </p:cNvSpPr>
          <p:nvPr/>
        </p:nvSpPr>
        <p:spPr bwMode="auto">
          <a:xfrm>
            <a:off x="6889674" y="3671007"/>
            <a:ext cx="4241043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群策群力，更好的调动运转事件的有效的发展。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5161483" y="4165159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 MT Std" pitchFamily="34" charset="0"/>
                <a:ea typeface="微软雅黑" pitchFamily="34" charset="-122"/>
              </a:rPr>
              <a:t>4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61" name="直接连接符 60"/>
          <p:cNvCxnSpPr/>
          <p:nvPr/>
        </p:nvCxnSpPr>
        <p:spPr>
          <a:xfrm>
            <a:off x="5738621" y="4381183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6890363" y="4140097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协调能力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3" name="矩形 47"/>
          <p:cNvSpPr>
            <a:spLocks noChangeArrowheads="1"/>
          </p:cNvSpPr>
          <p:nvPr/>
        </p:nvSpPr>
        <p:spPr bwMode="auto">
          <a:xfrm>
            <a:off x="6889674" y="4463095"/>
            <a:ext cx="4241043" cy="328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人际关系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协调能力和工作协调能力两个方面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161483" y="5012455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 MT Std" pitchFamily="34" charset="0"/>
                <a:ea typeface="微软雅黑" pitchFamily="34" charset="-122"/>
              </a:rPr>
              <a:t>5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5738621" y="5317287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6890363" y="4987393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创新合作</a:t>
            </a:r>
          </a:p>
        </p:txBody>
      </p:sp>
      <p:sp>
        <p:nvSpPr>
          <p:cNvPr id="67" name="矩形 47"/>
          <p:cNvSpPr>
            <a:spLocks noChangeArrowheads="1"/>
          </p:cNvSpPr>
          <p:nvPr/>
        </p:nvSpPr>
        <p:spPr bwMode="auto">
          <a:xfrm>
            <a:off x="6889674" y="5310391"/>
            <a:ext cx="4241043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在经验积累，革新技术提高效率，更好完成任务。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9298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4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1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65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5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95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45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35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850"/>
                            </p:stCondLst>
                            <p:childTnLst>
                              <p:par>
                                <p:cTn id="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775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26" grpId="0" animBg="1"/>
      <p:bldP spid="27" grpId="0" animBg="1"/>
      <p:bldP spid="28" grpId="0" animBg="1"/>
      <p:bldP spid="30" grpId="0"/>
      <p:bldP spid="31" grpId="0"/>
      <p:bldP spid="52" grpId="0" animBg="1"/>
      <p:bldP spid="54" grpId="0"/>
      <p:bldP spid="55" grpId="0"/>
      <p:bldP spid="56" grpId="0" animBg="1"/>
      <p:bldP spid="58" grpId="0"/>
      <p:bldP spid="59" grpId="0"/>
      <p:bldP spid="60" grpId="0" animBg="1"/>
      <p:bldP spid="62" grpId="0"/>
      <p:bldP spid="63" grpId="0"/>
      <p:bldP spid="64" grpId="0" animBg="1"/>
      <p:bldP spid="66" grpId="0"/>
      <p:bldP spid="67" grpId="0"/>
      <p:bldP spid="7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领导力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6313611" y="2130422"/>
            <a:ext cx="1796700" cy="1976578"/>
            <a:chOff x="5987173" y="3044094"/>
            <a:chExt cx="1796700" cy="1976578"/>
          </a:xfrm>
        </p:grpSpPr>
        <p:sp>
          <p:nvSpPr>
            <p:cNvPr id="24" name="任意多边形 23"/>
            <p:cNvSpPr/>
            <p:nvPr/>
          </p:nvSpPr>
          <p:spPr>
            <a:xfrm>
              <a:off x="5987173" y="3044094"/>
              <a:ext cx="1796700" cy="1976578"/>
            </a:xfrm>
            <a:custGeom>
              <a:avLst/>
              <a:gdLst>
                <a:gd name="connsiteX0" fmla="*/ 898350 w 1796700"/>
                <a:gd name="connsiteY0" fmla="*/ 0 h 1976578"/>
                <a:gd name="connsiteX1" fmla="*/ 1796700 w 1796700"/>
                <a:gd name="connsiteY1" fmla="*/ 898350 h 1976578"/>
                <a:gd name="connsiteX2" fmla="*/ 1079399 w 1796700"/>
                <a:gd name="connsiteY2" fmla="*/ 1778449 h 1976578"/>
                <a:gd name="connsiteX3" fmla="*/ 1005825 w 1796700"/>
                <a:gd name="connsiteY3" fmla="*/ 1789678 h 1976578"/>
                <a:gd name="connsiteX4" fmla="*/ 910290 w 1796700"/>
                <a:gd name="connsiteY4" fmla="*/ 1976578 h 1976578"/>
                <a:gd name="connsiteX5" fmla="*/ 821270 w 1796700"/>
                <a:gd name="connsiteY5" fmla="*/ 1792808 h 1976578"/>
                <a:gd name="connsiteX6" fmla="*/ 806499 w 1796700"/>
                <a:gd name="connsiteY6" fmla="*/ 1792062 h 1976578"/>
                <a:gd name="connsiteX7" fmla="*/ 0 w 1796700"/>
                <a:gd name="connsiteY7" fmla="*/ 898350 h 1976578"/>
                <a:gd name="connsiteX8" fmla="*/ 898350 w 1796700"/>
                <a:gd name="connsiteY8" fmla="*/ 0 h 1976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6700" h="1976578">
                  <a:moveTo>
                    <a:pt x="898350" y="0"/>
                  </a:moveTo>
                  <a:cubicBezTo>
                    <a:pt x="1394495" y="0"/>
                    <a:pt x="1796700" y="402205"/>
                    <a:pt x="1796700" y="898350"/>
                  </a:cubicBezTo>
                  <a:cubicBezTo>
                    <a:pt x="1796700" y="1332477"/>
                    <a:pt x="1488762" y="1694681"/>
                    <a:pt x="1079399" y="1778449"/>
                  </a:cubicBezTo>
                  <a:lnTo>
                    <a:pt x="1005825" y="1789678"/>
                  </a:lnTo>
                  <a:lnTo>
                    <a:pt x="910290" y="1976578"/>
                  </a:lnTo>
                  <a:lnTo>
                    <a:pt x="821270" y="1792808"/>
                  </a:lnTo>
                  <a:lnTo>
                    <a:pt x="806499" y="1792062"/>
                  </a:lnTo>
                  <a:cubicBezTo>
                    <a:pt x="353501" y="1746058"/>
                    <a:pt x="0" y="1363486"/>
                    <a:pt x="0" y="898350"/>
                  </a:cubicBezTo>
                  <a:cubicBezTo>
                    <a:pt x="0" y="402205"/>
                    <a:pt x="402205" y="0"/>
                    <a:pt x="898350" y="0"/>
                  </a:cubicBezTo>
                  <a:close/>
                </a:path>
              </a:pathLst>
            </a:custGeom>
            <a:solidFill>
              <a:srgbClr val="36475C">
                <a:alpha val="9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KSO_Shape"/>
            <p:cNvSpPr>
              <a:spLocks/>
            </p:cNvSpPr>
            <p:nvPr/>
          </p:nvSpPr>
          <p:spPr bwMode="auto">
            <a:xfrm>
              <a:off x="6664272" y="3431336"/>
              <a:ext cx="453627" cy="453627"/>
            </a:xfrm>
            <a:custGeom>
              <a:avLst/>
              <a:gdLst>
                <a:gd name="T0" fmla="*/ 984018 w 1589088"/>
                <a:gd name="T1" fmla="*/ 589506 h 1589088"/>
                <a:gd name="T2" fmla="*/ 955171 w 1589088"/>
                <a:gd name="T3" fmla="*/ 645802 h 1589088"/>
                <a:gd name="T4" fmla="*/ 898294 w 1589088"/>
                <a:gd name="T5" fmla="*/ 673272 h 1589088"/>
                <a:gd name="T6" fmla="*/ 881422 w 1589088"/>
                <a:gd name="T7" fmla="*/ 964824 h 1589088"/>
                <a:gd name="T8" fmla="*/ 873530 w 1589088"/>
                <a:gd name="T9" fmla="*/ 1040159 h 1589088"/>
                <a:gd name="T10" fmla="*/ 824817 w 1589088"/>
                <a:gd name="T11" fmla="*/ 1084490 h 1589088"/>
                <a:gd name="T12" fmla="*/ 756238 w 1589088"/>
                <a:gd name="T13" fmla="*/ 1088026 h 1589088"/>
                <a:gd name="T14" fmla="*/ 703444 w 1589088"/>
                <a:gd name="T15" fmla="*/ 1048590 h 1589088"/>
                <a:gd name="T16" fmla="*/ 686571 w 1589088"/>
                <a:gd name="T17" fmla="*/ 985493 h 1589088"/>
                <a:gd name="T18" fmla="*/ 486007 w 1589088"/>
                <a:gd name="T19" fmla="*/ 893024 h 1589088"/>
                <a:gd name="T20" fmla="*/ 398106 w 1589088"/>
                <a:gd name="T21" fmla="*/ 820680 h 1589088"/>
                <a:gd name="T22" fmla="*/ 402189 w 1589088"/>
                <a:gd name="T23" fmla="*/ 755134 h 1589088"/>
                <a:gd name="T24" fmla="*/ 446547 w 1589088"/>
                <a:gd name="T25" fmla="*/ 706452 h 1589088"/>
                <a:gd name="T26" fmla="*/ 514037 w 1589088"/>
                <a:gd name="T27" fmla="*/ 696389 h 1589088"/>
                <a:gd name="T28" fmla="*/ 570641 w 1589088"/>
                <a:gd name="T29" fmla="*/ 730385 h 1589088"/>
                <a:gd name="T30" fmla="*/ 593501 w 1589088"/>
                <a:gd name="T31" fmla="*/ 794027 h 1589088"/>
                <a:gd name="T32" fmla="*/ 818558 w 1589088"/>
                <a:gd name="T33" fmla="*/ 648522 h 1589088"/>
                <a:gd name="T34" fmla="*/ 785901 w 1589088"/>
                <a:gd name="T35" fmla="*/ 575091 h 1589088"/>
                <a:gd name="T36" fmla="*/ 808761 w 1589088"/>
                <a:gd name="T37" fmla="*/ 511721 h 1589088"/>
                <a:gd name="T38" fmla="*/ 865365 w 1589088"/>
                <a:gd name="T39" fmla="*/ 477726 h 1589088"/>
                <a:gd name="T40" fmla="*/ 728574 w 1589088"/>
                <a:gd name="T41" fmla="*/ 144010 h 1589088"/>
                <a:gd name="T42" fmla="*/ 531280 w 1589088"/>
                <a:gd name="T43" fmla="*/ 182593 h 1589088"/>
                <a:gd name="T44" fmla="*/ 353281 w 1589088"/>
                <a:gd name="T45" fmla="*/ 288291 h 1589088"/>
                <a:gd name="T46" fmla="*/ 219577 w 1589088"/>
                <a:gd name="T47" fmla="*/ 451592 h 1589088"/>
                <a:gd name="T48" fmla="*/ 152454 w 1589088"/>
                <a:gd name="T49" fmla="*/ 642880 h 1589088"/>
                <a:gd name="T50" fmla="*/ 152454 w 1589088"/>
                <a:gd name="T51" fmla="*/ 843135 h 1589088"/>
                <a:gd name="T52" fmla="*/ 219577 w 1589088"/>
                <a:gd name="T53" fmla="*/ 1034422 h 1589088"/>
                <a:gd name="T54" fmla="*/ 353281 w 1589088"/>
                <a:gd name="T55" fmla="*/ 1197724 h 1589088"/>
                <a:gd name="T56" fmla="*/ 531280 w 1589088"/>
                <a:gd name="T57" fmla="*/ 1303421 h 1589088"/>
                <a:gd name="T58" fmla="*/ 728574 w 1589088"/>
                <a:gd name="T59" fmla="*/ 1341734 h 1589088"/>
                <a:gd name="T60" fmla="*/ 927227 w 1589088"/>
                <a:gd name="T61" fmla="*/ 1312931 h 1589088"/>
                <a:gd name="T62" fmla="*/ 1109302 w 1589088"/>
                <a:gd name="T63" fmla="*/ 1217015 h 1589088"/>
                <a:gd name="T64" fmla="*/ 1251431 w 1589088"/>
                <a:gd name="T65" fmla="*/ 1059964 h 1589088"/>
                <a:gd name="T66" fmla="*/ 1328065 w 1589088"/>
                <a:gd name="T67" fmla="*/ 871393 h 1589088"/>
                <a:gd name="T68" fmla="*/ 1337576 w 1589088"/>
                <a:gd name="T69" fmla="*/ 671410 h 1589088"/>
                <a:gd name="T70" fmla="*/ 1280237 w 1589088"/>
                <a:gd name="T71" fmla="*/ 477677 h 1589088"/>
                <a:gd name="T72" fmla="*/ 1155500 w 1589088"/>
                <a:gd name="T73" fmla="*/ 308670 h 1589088"/>
                <a:gd name="T74" fmla="*/ 981849 w 1589088"/>
                <a:gd name="T75" fmla="*/ 193462 h 1589088"/>
                <a:gd name="T76" fmla="*/ 785915 w 1589088"/>
                <a:gd name="T77" fmla="*/ 145640 h 1589088"/>
                <a:gd name="T78" fmla="*/ 902226 w 1589088"/>
                <a:gd name="T79" fmla="*/ 17390 h 1589088"/>
                <a:gd name="T80" fmla="*/ 1136207 w 1589088"/>
                <a:gd name="T81" fmla="*/ 112491 h 1589088"/>
                <a:gd name="T82" fmla="*/ 1320999 w 1589088"/>
                <a:gd name="T83" fmla="*/ 276063 h 1589088"/>
                <a:gd name="T84" fmla="*/ 1429702 w 1589088"/>
                <a:gd name="T85" fmla="*/ 459201 h 1589088"/>
                <a:gd name="T86" fmla="*/ 1481334 w 1589088"/>
                <a:gd name="T87" fmla="*/ 660270 h 1589088"/>
                <a:gd name="T88" fmla="*/ 1475356 w 1589088"/>
                <a:gd name="T89" fmla="*/ 866502 h 1589088"/>
                <a:gd name="T90" fmla="*/ 1412581 w 1589088"/>
                <a:gd name="T91" fmla="*/ 1064855 h 1589088"/>
                <a:gd name="T92" fmla="*/ 1892771 w 1589088"/>
                <a:gd name="T93" fmla="*/ 1636001 h 1589088"/>
                <a:gd name="T94" fmla="*/ 1896304 w 1589088"/>
                <a:gd name="T95" fmla="*/ 1759632 h 1589088"/>
                <a:gd name="T96" fmla="*/ 1783798 w 1589088"/>
                <a:gd name="T97" fmla="*/ 1885980 h 1589088"/>
                <a:gd name="T98" fmla="*/ 1662866 w 1589088"/>
                <a:gd name="T99" fmla="*/ 1900381 h 1589088"/>
                <a:gd name="T100" fmla="*/ 1104954 w 1589088"/>
                <a:gd name="T101" fmla="*/ 1391458 h 1589088"/>
                <a:gd name="T102" fmla="*/ 909835 w 1589088"/>
                <a:gd name="T103" fmla="*/ 1466451 h 1589088"/>
                <a:gd name="T104" fmla="*/ 704388 w 1589088"/>
                <a:gd name="T105" fmla="*/ 1484656 h 1589088"/>
                <a:gd name="T106" fmla="*/ 501116 w 1589088"/>
                <a:gd name="T107" fmla="*/ 1445528 h 1589088"/>
                <a:gd name="T108" fmla="*/ 313061 w 1589088"/>
                <a:gd name="T109" fmla="*/ 1349069 h 1589088"/>
                <a:gd name="T110" fmla="*/ 143758 w 1589088"/>
                <a:gd name="T111" fmla="*/ 1181965 h 1589088"/>
                <a:gd name="T112" fmla="*/ 30708 w 1589088"/>
                <a:gd name="T113" fmla="*/ 954538 h 1589088"/>
                <a:gd name="T114" fmla="*/ 815 w 1589088"/>
                <a:gd name="T115" fmla="*/ 707277 h 1589088"/>
                <a:gd name="T116" fmla="*/ 54351 w 1589088"/>
                <a:gd name="T117" fmla="*/ 463275 h 1589088"/>
                <a:gd name="T118" fmla="*/ 191315 w 1589088"/>
                <a:gd name="T119" fmla="*/ 245360 h 1589088"/>
                <a:gd name="T120" fmla="*/ 397577 w 1589088"/>
                <a:gd name="T121" fmla="*/ 85319 h 1589088"/>
                <a:gd name="T122" fmla="*/ 636177 w 1589088"/>
                <a:gd name="T123" fmla="*/ 7880 h 15890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89088" h="1589088">
                  <a:moveTo>
                    <a:pt x="916859" y="288925"/>
                  </a:moveTo>
                  <a:lnTo>
                    <a:pt x="954088" y="332030"/>
                  </a:lnTo>
                  <a:lnTo>
                    <a:pt x="816067" y="450682"/>
                  </a:lnTo>
                  <a:lnTo>
                    <a:pt x="817430" y="454085"/>
                  </a:lnTo>
                  <a:lnTo>
                    <a:pt x="818338" y="457488"/>
                  </a:lnTo>
                  <a:lnTo>
                    <a:pt x="819246" y="461118"/>
                  </a:lnTo>
                  <a:lnTo>
                    <a:pt x="820381" y="464748"/>
                  </a:lnTo>
                  <a:lnTo>
                    <a:pt x="820835" y="468378"/>
                  </a:lnTo>
                  <a:lnTo>
                    <a:pt x="821289" y="472008"/>
                  </a:lnTo>
                  <a:lnTo>
                    <a:pt x="821743" y="475865"/>
                  </a:lnTo>
                  <a:lnTo>
                    <a:pt x="821743" y="479722"/>
                  </a:lnTo>
                  <a:lnTo>
                    <a:pt x="821743" y="483805"/>
                  </a:lnTo>
                  <a:lnTo>
                    <a:pt x="821289" y="487662"/>
                  </a:lnTo>
                  <a:lnTo>
                    <a:pt x="820835" y="491746"/>
                  </a:lnTo>
                  <a:lnTo>
                    <a:pt x="820154" y="495602"/>
                  </a:lnTo>
                  <a:lnTo>
                    <a:pt x="819246" y="499459"/>
                  </a:lnTo>
                  <a:lnTo>
                    <a:pt x="818338" y="503089"/>
                  </a:lnTo>
                  <a:lnTo>
                    <a:pt x="816976" y="506946"/>
                  </a:lnTo>
                  <a:lnTo>
                    <a:pt x="815840" y="510349"/>
                  </a:lnTo>
                  <a:lnTo>
                    <a:pt x="814251" y="513979"/>
                  </a:lnTo>
                  <a:lnTo>
                    <a:pt x="812662" y="517382"/>
                  </a:lnTo>
                  <a:lnTo>
                    <a:pt x="810619" y="520785"/>
                  </a:lnTo>
                  <a:lnTo>
                    <a:pt x="808803" y="523961"/>
                  </a:lnTo>
                  <a:lnTo>
                    <a:pt x="806760" y="527137"/>
                  </a:lnTo>
                  <a:lnTo>
                    <a:pt x="804263" y="530313"/>
                  </a:lnTo>
                  <a:lnTo>
                    <a:pt x="801993" y="533036"/>
                  </a:lnTo>
                  <a:lnTo>
                    <a:pt x="799496" y="535985"/>
                  </a:lnTo>
                  <a:lnTo>
                    <a:pt x="796772" y="538707"/>
                  </a:lnTo>
                  <a:lnTo>
                    <a:pt x="794048" y="541203"/>
                  </a:lnTo>
                  <a:lnTo>
                    <a:pt x="791324" y="543698"/>
                  </a:lnTo>
                  <a:lnTo>
                    <a:pt x="788146" y="545967"/>
                  </a:lnTo>
                  <a:lnTo>
                    <a:pt x="785194" y="548009"/>
                  </a:lnTo>
                  <a:lnTo>
                    <a:pt x="781789" y="550051"/>
                  </a:lnTo>
                  <a:lnTo>
                    <a:pt x="778611" y="552093"/>
                  </a:lnTo>
                  <a:lnTo>
                    <a:pt x="775433" y="553908"/>
                  </a:lnTo>
                  <a:lnTo>
                    <a:pt x="771801" y="555496"/>
                  </a:lnTo>
                  <a:lnTo>
                    <a:pt x="768396" y="556857"/>
                  </a:lnTo>
                  <a:lnTo>
                    <a:pt x="764537" y="558218"/>
                  </a:lnTo>
                  <a:lnTo>
                    <a:pt x="760905" y="559352"/>
                  </a:lnTo>
                  <a:lnTo>
                    <a:pt x="757046" y="560260"/>
                  </a:lnTo>
                  <a:lnTo>
                    <a:pt x="753413" y="560940"/>
                  </a:lnTo>
                  <a:lnTo>
                    <a:pt x="749327" y="561621"/>
                  </a:lnTo>
                  <a:lnTo>
                    <a:pt x="745241" y="562075"/>
                  </a:lnTo>
                  <a:lnTo>
                    <a:pt x="692121" y="754005"/>
                  </a:lnTo>
                  <a:lnTo>
                    <a:pt x="697343" y="756728"/>
                  </a:lnTo>
                  <a:lnTo>
                    <a:pt x="702110" y="759904"/>
                  </a:lnTo>
                  <a:lnTo>
                    <a:pt x="706650" y="763080"/>
                  </a:lnTo>
                  <a:lnTo>
                    <a:pt x="710963" y="766937"/>
                  </a:lnTo>
                  <a:lnTo>
                    <a:pt x="715049" y="770794"/>
                  </a:lnTo>
                  <a:lnTo>
                    <a:pt x="718908" y="774877"/>
                  </a:lnTo>
                  <a:lnTo>
                    <a:pt x="722313" y="779188"/>
                  </a:lnTo>
                  <a:lnTo>
                    <a:pt x="725718" y="783952"/>
                  </a:lnTo>
                  <a:lnTo>
                    <a:pt x="728670" y="788943"/>
                  </a:lnTo>
                  <a:lnTo>
                    <a:pt x="731167" y="793934"/>
                  </a:lnTo>
                  <a:lnTo>
                    <a:pt x="733437" y="799379"/>
                  </a:lnTo>
                  <a:lnTo>
                    <a:pt x="735253" y="804824"/>
                  </a:lnTo>
                  <a:lnTo>
                    <a:pt x="736615" y="810496"/>
                  </a:lnTo>
                  <a:lnTo>
                    <a:pt x="737750" y="816167"/>
                  </a:lnTo>
                  <a:lnTo>
                    <a:pt x="738431" y="822066"/>
                  </a:lnTo>
                  <a:lnTo>
                    <a:pt x="738658" y="828191"/>
                  </a:lnTo>
                  <a:lnTo>
                    <a:pt x="738658" y="832729"/>
                  </a:lnTo>
                  <a:lnTo>
                    <a:pt x="738431" y="836812"/>
                  </a:lnTo>
                  <a:lnTo>
                    <a:pt x="737523" y="840896"/>
                  </a:lnTo>
                  <a:lnTo>
                    <a:pt x="736842" y="844980"/>
                  </a:lnTo>
                  <a:lnTo>
                    <a:pt x="735934" y="849063"/>
                  </a:lnTo>
                  <a:lnTo>
                    <a:pt x="734799" y="852920"/>
                  </a:lnTo>
                  <a:lnTo>
                    <a:pt x="733664" y="856777"/>
                  </a:lnTo>
                  <a:lnTo>
                    <a:pt x="732075" y="860407"/>
                  </a:lnTo>
                  <a:lnTo>
                    <a:pt x="730259" y="864263"/>
                  </a:lnTo>
                  <a:lnTo>
                    <a:pt x="728670" y="867666"/>
                  </a:lnTo>
                  <a:lnTo>
                    <a:pt x="726626" y="871296"/>
                  </a:lnTo>
                  <a:lnTo>
                    <a:pt x="724583" y="874699"/>
                  </a:lnTo>
                  <a:lnTo>
                    <a:pt x="722086" y="877876"/>
                  </a:lnTo>
                  <a:lnTo>
                    <a:pt x="719589" y="881052"/>
                  </a:lnTo>
                  <a:lnTo>
                    <a:pt x="717092" y="884228"/>
                  </a:lnTo>
                  <a:lnTo>
                    <a:pt x="714141" y="886950"/>
                  </a:lnTo>
                  <a:lnTo>
                    <a:pt x="711417" y="889673"/>
                  </a:lnTo>
                  <a:lnTo>
                    <a:pt x="708239" y="892395"/>
                  </a:lnTo>
                  <a:lnTo>
                    <a:pt x="705288" y="894891"/>
                  </a:lnTo>
                  <a:lnTo>
                    <a:pt x="702110" y="896933"/>
                  </a:lnTo>
                  <a:lnTo>
                    <a:pt x="698705" y="899428"/>
                  </a:lnTo>
                  <a:lnTo>
                    <a:pt x="695299" y="901243"/>
                  </a:lnTo>
                  <a:lnTo>
                    <a:pt x="691440" y="903058"/>
                  </a:lnTo>
                  <a:lnTo>
                    <a:pt x="688035" y="904646"/>
                  </a:lnTo>
                  <a:lnTo>
                    <a:pt x="684176" y="906234"/>
                  </a:lnTo>
                  <a:lnTo>
                    <a:pt x="680317" y="907595"/>
                  </a:lnTo>
                  <a:lnTo>
                    <a:pt x="676231" y="908730"/>
                  </a:lnTo>
                  <a:lnTo>
                    <a:pt x="672372" y="909637"/>
                  </a:lnTo>
                  <a:lnTo>
                    <a:pt x="668286" y="910318"/>
                  </a:lnTo>
                  <a:lnTo>
                    <a:pt x="664199" y="910771"/>
                  </a:lnTo>
                  <a:lnTo>
                    <a:pt x="659886" y="911225"/>
                  </a:lnTo>
                  <a:lnTo>
                    <a:pt x="655573" y="911225"/>
                  </a:lnTo>
                  <a:lnTo>
                    <a:pt x="651260" y="911225"/>
                  </a:lnTo>
                  <a:lnTo>
                    <a:pt x="646947" y="910771"/>
                  </a:lnTo>
                  <a:lnTo>
                    <a:pt x="643088" y="910318"/>
                  </a:lnTo>
                  <a:lnTo>
                    <a:pt x="638775" y="909637"/>
                  </a:lnTo>
                  <a:lnTo>
                    <a:pt x="634915" y="908730"/>
                  </a:lnTo>
                  <a:lnTo>
                    <a:pt x="630829" y="907595"/>
                  </a:lnTo>
                  <a:lnTo>
                    <a:pt x="627197" y="906234"/>
                  </a:lnTo>
                  <a:lnTo>
                    <a:pt x="623338" y="904646"/>
                  </a:lnTo>
                  <a:lnTo>
                    <a:pt x="619706" y="903058"/>
                  </a:lnTo>
                  <a:lnTo>
                    <a:pt x="616074" y="901243"/>
                  </a:lnTo>
                  <a:lnTo>
                    <a:pt x="612669" y="899428"/>
                  </a:lnTo>
                  <a:lnTo>
                    <a:pt x="609037" y="896933"/>
                  </a:lnTo>
                  <a:lnTo>
                    <a:pt x="605858" y="894891"/>
                  </a:lnTo>
                  <a:lnTo>
                    <a:pt x="602680" y="892395"/>
                  </a:lnTo>
                  <a:lnTo>
                    <a:pt x="599729" y="889673"/>
                  </a:lnTo>
                  <a:lnTo>
                    <a:pt x="596778" y="886950"/>
                  </a:lnTo>
                  <a:lnTo>
                    <a:pt x="594054" y="884228"/>
                  </a:lnTo>
                  <a:lnTo>
                    <a:pt x="591557" y="881052"/>
                  </a:lnTo>
                  <a:lnTo>
                    <a:pt x="588833" y="877876"/>
                  </a:lnTo>
                  <a:lnTo>
                    <a:pt x="586790" y="874699"/>
                  </a:lnTo>
                  <a:lnTo>
                    <a:pt x="584520" y="871296"/>
                  </a:lnTo>
                  <a:lnTo>
                    <a:pt x="582704" y="867666"/>
                  </a:lnTo>
                  <a:lnTo>
                    <a:pt x="580661" y="864263"/>
                  </a:lnTo>
                  <a:lnTo>
                    <a:pt x="579072" y="860407"/>
                  </a:lnTo>
                  <a:lnTo>
                    <a:pt x="577710" y="856777"/>
                  </a:lnTo>
                  <a:lnTo>
                    <a:pt x="576348" y="852920"/>
                  </a:lnTo>
                  <a:lnTo>
                    <a:pt x="575212" y="849063"/>
                  </a:lnTo>
                  <a:lnTo>
                    <a:pt x="574077" y="844980"/>
                  </a:lnTo>
                  <a:lnTo>
                    <a:pt x="573396" y="840896"/>
                  </a:lnTo>
                  <a:lnTo>
                    <a:pt x="572942" y="836812"/>
                  </a:lnTo>
                  <a:lnTo>
                    <a:pt x="572488" y="832729"/>
                  </a:lnTo>
                  <a:lnTo>
                    <a:pt x="572488" y="828191"/>
                  </a:lnTo>
                  <a:lnTo>
                    <a:pt x="572488" y="825242"/>
                  </a:lnTo>
                  <a:lnTo>
                    <a:pt x="572715" y="822066"/>
                  </a:lnTo>
                  <a:lnTo>
                    <a:pt x="573623" y="815940"/>
                  </a:lnTo>
                  <a:lnTo>
                    <a:pt x="574986" y="810042"/>
                  </a:lnTo>
                  <a:lnTo>
                    <a:pt x="576575" y="804370"/>
                  </a:lnTo>
                  <a:lnTo>
                    <a:pt x="454445" y="733134"/>
                  </a:lnTo>
                  <a:lnTo>
                    <a:pt x="449904" y="736083"/>
                  </a:lnTo>
                  <a:lnTo>
                    <a:pt x="444910" y="738352"/>
                  </a:lnTo>
                  <a:lnTo>
                    <a:pt x="439689" y="740166"/>
                  </a:lnTo>
                  <a:lnTo>
                    <a:pt x="434468" y="741981"/>
                  </a:lnTo>
                  <a:lnTo>
                    <a:pt x="429020" y="743569"/>
                  </a:lnTo>
                  <a:lnTo>
                    <a:pt x="423571" y="744477"/>
                  </a:lnTo>
                  <a:lnTo>
                    <a:pt x="417669" y="745158"/>
                  </a:lnTo>
                  <a:lnTo>
                    <a:pt x="412221" y="745384"/>
                  </a:lnTo>
                  <a:lnTo>
                    <a:pt x="408589" y="745158"/>
                  </a:lnTo>
                  <a:lnTo>
                    <a:pt x="405411" y="744931"/>
                  </a:lnTo>
                  <a:lnTo>
                    <a:pt x="398828" y="744023"/>
                  </a:lnTo>
                  <a:lnTo>
                    <a:pt x="305755" y="898294"/>
                  </a:lnTo>
                  <a:lnTo>
                    <a:pt x="257175" y="869255"/>
                  </a:lnTo>
                  <a:lnTo>
                    <a:pt x="349113" y="716118"/>
                  </a:lnTo>
                  <a:lnTo>
                    <a:pt x="347070" y="713396"/>
                  </a:lnTo>
                  <a:lnTo>
                    <a:pt x="344573" y="710220"/>
                  </a:lnTo>
                  <a:lnTo>
                    <a:pt x="342757" y="707497"/>
                  </a:lnTo>
                  <a:lnTo>
                    <a:pt x="340714" y="704321"/>
                  </a:lnTo>
                  <a:lnTo>
                    <a:pt x="339125" y="701145"/>
                  </a:lnTo>
                  <a:lnTo>
                    <a:pt x="337536" y="697969"/>
                  </a:lnTo>
                  <a:lnTo>
                    <a:pt x="335720" y="694793"/>
                  </a:lnTo>
                  <a:lnTo>
                    <a:pt x="334358" y="691390"/>
                  </a:lnTo>
                  <a:lnTo>
                    <a:pt x="333223" y="687987"/>
                  </a:lnTo>
                  <a:lnTo>
                    <a:pt x="332087" y="684584"/>
                  </a:lnTo>
                  <a:lnTo>
                    <a:pt x="331179" y="680954"/>
                  </a:lnTo>
                  <a:lnTo>
                    <a:pt x="330498" y="677324"/>
                  </a:lnTo>
                  <a:lnTo>
                    <a:pt x="329590" y="673467"/>
                  </a:lnTo>
                  <a:lnTo>
                    <a:pt x="329136" y="670064"/>
                  </a:lnTo>
                  <a:lnTo>
                    <a:pt x="328909" y="665981"/>
                  </a:lnTo>
                  <a:lnTo>
                    <a:pt x="328909" y="662351"/>
                  </a:lnTo>
                  <a:lnTo>
                    <a:pt x="328909" y="658040"/>
                  </a:lnTo>
                  <a:lnTo>
                    <a:pt x="329363" y="653730"/>
                  </a:lnTo>
                  <a:lnTo>
                    <a:pt x="330044" y="649646"/>
                  </a:lnTo>
                  <a:lnTo>
                    <a:pt x="330725" y="645335"/>
                  </a:lnTo>
                  <a:lnTo>
                    <a:pt x="331633" y="641479"/>
                  </a:lnTo>
                  <a:lnTo>
                    <a:pt x="332768" y="637395"/>
                  </a:lnTo>
                  <a:lnTo>
                    <a:pt x="333904" y="633765"/>
                  </a:lnTo>
                  <a:lnTo>
                    <a:pt x="335493" y="629908"/>
                  </a:lnTo>
                  <a:lnTo>
                    <a:pt x="337082" y="626279"/>
                  </a:lnTo>
                  <a:lnTo>
                    <a:pt x="339125" y="622649"/>
                  </a:lnTo>
                  <a:lnTo>
                    <a:pt x="340941" y="619246"/>
                  </a:lnTo>
                  <a:lnTo>
                    <a:pt x="342984" y="615843"/>
                  </a:lnTo>
                  <a:lnTo>
                    <a:pt x="345481" y="612666"/>
                  </a:lnTo>
                  <a:lnTo>
                    <a:pt x="347978" y="609263"/>
                  </a:lnTo>
                  <a:lnTo>
                    <a:pt x="350475" y="606314"/>
                  </a:lnTo>
                  <a:lnTo>
                    <a:pt x="353426" y="603592"/>
                  </a:lnTo>
                  <a:lnTo>
                    <a:pt x="356150" y="600642"/>
                  </a:lnTo>
                  <a:lnTo>
                    <a:pt x="359101" y="598147"/>
                  </a:lnTo>
                  <a:lnTo>
                    <a:pt x="362279" y="595878"/>
                  </a:lnTo>
                  <a:lnTo>
                    <a:pt x="365458" y="593383"/>
                  </a:lnTo>
                  <a:lnTo>
                    <a:pt x="369090" y="591341"/>
                  </a:lnTo>
                  <a:lnTo>
                    <a:pt x="372495" y="589299"/>
                  </a:lnTo>
                  <a:lnTo>
                    <a:pt x="376127" y="587484"/>
                  </a:lnTo>
                  <a:lnTo>
                    <a:pt x="379759" y="585669"/>
                  </a:lnTo>
                  <a:lnTo>
                    <a:pt x="383618" y="584308"/>
                  </a:lnTo>
                  <a:lnTo>
                    <a:pt x="387250" y="582947"/>
                  </a:lnTo>
                  <a:lnTo>
                    <a:pt x="391336" y="581812"/>
                  </a:lnTo>
                  <a:lnTo>
                    <a:pt x="395196" y="580905"/>
                  </a:lnTo>
                  <a:lnTo>
                    <a:pt x="399509" y="580224"/>
                  </a:lnTo>
                  <a:lnTo>
                    <a:pt x="403368" y="579544"/>
                  </a:lnTo>
                  <a:lnTo>
                    <a:pt x="407681" y="579317"/>
                  </a:lnTo>
                  <a:lnTo>
                    <a:pt x="412221" y="579090"/>
                  </a:lnTo>
                  <a:lnTo>
                    <a:pt x="416307" y="579317"/>
                  </a:lnTo>
                  <a:lnTo>
                    <a:pt x="420620" y="579544"/>
                  </a:lnTo>
                  <a:lnTo>
                    <a:pt x="424707" y="580224"/>
                  </a:lnTo>
                  <a:lnTo>
                    <a:pt x="428793" y="580905"/>
                  </a:lnTo>
                  <a:lnTo>
                    <a:pt x="432652" y="581812"/>
                  </a:lnTo>
                  <a:lnTo>
                    <a:pt x="436738" y="582947"/>
                  </a:lnTo>
                  <a:lnTo>
                    <a:pt x="440597" y="584308"/>
                  </a:lnTo>
                  <a:lnTo>
                    <a:pt x="444456" y="585669"/>
                  </a:lnTo>
                  <a:lnTo>
                    <a:pt x="447861" y="587484"/>
                  </a:lnTo>
                  <a:lnTo>
                    <a:pt x="451720" y="589299"/>
                  </a:lnTo>
                  <a:lnTo>
                    <a:pt x="454899" y="591341"/>
                  </a:lnTo>
                  <a:lnTo>
                    <a:pt x="458531" y="593383"/>
                  </a:lnTo>
                  <a:lnTo>
                    <a:pt x="461709" y="595878"/>
                  </a:lnTo>
                  <a:lnTo>
                    <a:pt x="464887" y="598147"/>
                  </a:lnTo>
                  <a:lnTo>
                    <a:pt x="467838" y="600642"/>
                  </a:lnTo>
                  <a:lnTo>
                    <a:pt x="470562" y="603592"/>
                  </a:lnTo>
                  <a:lnTo>
                    <a:pt x="473513" y="606314"/>
                  </a:lnTo>
                  <a:lnTo>
                    <a:pt x="476010" y="609263"/>
                  </a:lnTo>
                  <a:lnTo>
                    <a:pt x="478734" y="612666"/>
                  </a:lnTo>
                  <a:lnTo>
                    <a:pt x="481004" y="615843"/>
                  </a:lnTo>
                  <a:lnTo>
                    <a:pt x="483047" y="619246"/>
                  </a:lnTo>
                  <a:lnTo>
                    <a:pt x="484864" y="622649"/>
                  </a:lnTo>
                  <a:lnTo>
                    <a:pt x="486907" y="626279"/>
                  </a:lnTo>
                  <a:lnTo>
                    <a:pt x="488496" y="629908"/>
                  </a:lnTo>
                  <a:lnTo>
                    <a:pt x="490085" y="633765"/>
                  </a:lnTo>
                  <a:lnTo>
                    <a:pt x="491220" y="637395"/>
                  </a:lnTo>
                  <a:lnTo>
                    <a:pt x="492355" y="641479"/>
                  </a:lnTo>
                  <a:lnTo>
                    <a:pt x="493490" y="645335"/>
                  </a:lnTo>
                  <a:lnTo>
                    <a:pt x="494171" y="649646"/>
                  </a:lnTo>
                  <a:lnTo>
                    <a:pt x="494625" y="653730"/>
                  </a:lnTo>
                  <a:lnTo>
                    <a:pt x="495079" y="658040"/>
                  </a:lnTo>
                  <a:lnTo>
                    <a:pt x="495079" y="662351"/>
                  </a:lnTo>
                  <a:lnTo>
                    <a:pt x="495079" y="665527"/>
                  </a:lnTo>
                  <a:lnTo>
                    <a:pt x="494852" y="669157"/>
                  </a:lnTo>
                  <a:lnTo>
                    <a:pt x="494398" y="672333"/>
                  </a:lnTo>
                  <a:lnTo>
                    <a:pt x="493944" y="675509"/>
                  </a:lnTo>
                  <a:lnTo>
                    <a:pt x="492355" y="682088"/>
                  </a:lnTo>
                  <a:lnTo>
                    <a:pt x="490539" y="688214"/>
                  </a:lnTo>
                  <a:lnTo>
                    <a:pt x="610853" y="758543"/>
                  </a:lnTo>
                  <a:lnTo>
                    <a:pt x="616528" y="755140"/>
                  </a:lnTo>
                  <a:lnTo>
                    <a:pt x="622430" y="752417"/>
                  </a:lnTo>
                  <a:lnTo>
                    <a:pt x="628559" y="749922"/>
                  </a:lnTo>
                  <a:lnTo>
                    <a:pt x="634915" y="748107"/>
                  </a:lnTo>
                  <a:lnTo>
                    <a:pt x="690305" y="547101"/>
                  </a:lnTo>
                  <a:lnTo>
                    <a:pt x="686673" y="544152"/>
                  </a:lnTo>
                  <a:lnTo>
                    <a:pt x="682814" y="540976"/>
                  </a:lnTo>
                  <a:lnTo>
                    <a:pt x="679409" y="537800"/>
                  </a:lnTo>
                  <a:lnTo>
                    <a:pt x="676004" y="533943"/>
                  </a:lnTo>
                  <a:lnTo>
                    <a:pt x="673053" y="530540"/>
                  </a:lnTo>
                  <a:lnTo>
                    <a:pt x="670102" y="526456"/>
                  </a:lnTo>
                  <a:lnTo>
                    <a:pt x="667605" y="522373"/>
                  </a:lnTo>
                  <a:lnTo>
                    <a:pt x="665107" y="518062"/>
                  </a:lnTo>
                  <a:lnTo>
                    <a:pt x="662837" y="513979"/>
                  </a:lnTo>
                  <a:lnTo>
                    <a:pt x="661021" y="509214"/>
                  </a:lnTo>
                  <a:lnTo>
                    <a:pt x="659432" y="504450"/>
                  </a:lnTo>
                  <a:lnTo>
                    <a:pt x="658070" y="499913"/>
                  </a:lnTo>
                  <a:lnTo>
                    <a:pt x="657162" y="494922"/>
                  </a:lnTo>
                  <a:lnTo>
                    <a:pt x="656027" y="489931"/>
                  </a:lnTo>
                  <a:lnTo>
                    <a:pt x="655573" y="484940"/>
                  </a:lnTo>
                  <a:lnTo>
                    <a:pt x="655573" y="479722"/>
                  </a:lnTo>
                  <a:lnTo>
                    <a:pt x="655573" y="475411"/>
                  </a:lnTo>
                  <a:lnTo>
                    <a:pt x="655800" y="471327"/>
                  </a:lnTo>
                  <a:lnTo>
                    <a:pt x="656708" y="467017"/>
                  </a:lnTo>
                  <a:lnTo>
                    <a:pt x="657389" y="463160"/>
                  </a:lnTo>
                  <a:lnTo>
                    <a:pt x="658297" y="458850"/>
                  </a:lnTo>
                  <a:lnTo>
                    <a:pt x="659432" y="455220"/>
                  </a:lnTo>
                  <a:lnTo>
                    <a:pt x="660567" y="451136"/>
                  </a:lnTo>
                  <a:lnTo>
                    <a:pt x="661929" y="447506"/>
                  </a:lnTo>
                  <a:lnTo>
                    <a:pt x="663745" y="443649"/>
                  </a:lnTo>
                  <a:lnTo>
                    <a:pt x="665561" y="440246"/>
                  </a:lnTo>
                  <a:lnTo>
                    <a:pt x="667605" y="436617"/>
                  </a:lnTo>
                  <a:lnTo>
                    <a:pt x="669648" y="433440"/>
                  </a:lnTo>
                  <a:lnTo>
                    <a:pt x="672145" y="430037"/>
                  </a:lnTo>
                  <a:lnTo>
                    <a:pt x="674642" y="426861"/>
                  </a:lnTo>
                  <a:lnTo>
                    <a:pt x="677139" y="423912"/>
                  </a:lnTo>
                  <a:lnTo>
                    <a:pt x="679863" y="420963"/>
                  </a:lnTo>
                  <a:lnTo>
                    <a:pt x="682814" y="418240"/>
                  </a:lnTo>
                  <a:lnTo>
                    <a:pt x="685765" y="415518"/>
                  </a:lnTo>
                  <a:lnTo>
                    <a:pt x="688943" y="413249"/>
                  </a:lnTo>
                  <a:lnTo>
                    <a:pt x="692121" y="410980"/>
                  </a:lnTo>
                  <a:lnTo>
                    <a:pt x="695526" y="408712"/>
                  </a:lnTo>
                  <a:lnTo>
                    <a:pt x="698932" y="406670"/>
                  </a:lnTo>
                  <a:lnTo>
                    <a:pt x="702791" y="404855"/>
                  </a:lnTo>
                  <a:lnTo>
                    <a:pt x="706196" y="403267"/>
                  </a:lnTo>
                  <a:lnTo>
                    <a:pt x="710055" y="401679"/>
                  </a:lnTo>
                  <a:lnTo>
                    <a:pt x="713914" y="400318"/>
                  </a:lnTo>
                  <a:lnTo>
                    <a:pt x="718000" y="399410"/>
                  </a:lnTo>
                  <a:lnTo>
                    <a:pt x="721859" y="398503"/>
                  </a:lnTo>
                  <a:lnTo>
                    <a:pt x="725945" y="397595"/>
                  </a:lnTo>
                  <a:lnTo>
                    <a:pt x="730032" y="397141"/>
                  </a:lnTo>
                  <a:lnTo>
                    <a:pt x="734345" y="396915"/>
                  </a:lnTo>
                  <a:lnTo>
                    <a:pt x="738658" y="396688"/>
                  </a:lnTo>
                  <a:lnTo>
                    <a:pt x="744106" y="396915"/>
                  </a:lnTo>
                  <a:lnTo>
                    <a:pt x="749554" y="397595"/>
                  </a:lnTo>
                  <a:lnTo>
                    <a:pt x="754775" y="398276"/>
                  </a:lnTo>
                  <a:lnTo>
                    <a:pt x="759770" y="399637"/>
                  </a:lnTo>
                  <a:lnTo>
                    <a:pt x="764764" y="400998"/>
                  </a:lnTo>
                  <a:lnTo>
                    <a:pt x="769758" y="403040"/>
                  </a:lnTo>
                  <a:lnTo>
                    <a:pt x="774298" y="405082"/>
                  </a:lnTo>
                  <a:lnTo>
                    <a:pt x="778838" y="407577"/>
                  </a:lnTo>
                  <a:lnTo>
                    <a:pt x="916859" y="288925"/>
                  </a:lnTo>
                  <a:close/>
                  <a:moveTo>
                    <a:pt x="607752" y="120128"/>
                  </a:moveTo>
                  <a:lnTo>
                    <a:pt x="595738" y="120581"/>
                  </a:lnTo>
                  <a:lnTo>
                    <a:pt x="583950" y="121488"/>
                  </a:lnTo>
                  <a:lnTo>
                    <a:pt x="571936" y="122621"/>
                  </a:lnTo>
                  <a:lnTo>
                    <a:pt x="559921" y="123755"/>
                  </a:lnTo>
                  <a:lnTo>
                    <a:pt x="548133" y="125341"/>
                  </a:lnTo>
                  <a:lnTo>
                    <a:pt x="536119" y="127154"/>
                  </a:lnTo>
                  <a:lnTo>
                    <a:pt x="524331" y="129421"/>
                  </a:lnTo>
                  <a:lnTo>
                    <a:pt x="512543" y="131688"/>
                  </a:lnTo>
                  <a:lnTo>
                    <a:pt x="500755" y="134407"/>
                  </a:lnTo>
                  <a:lnTo>
                    <a:pt x="489194" y="137581"/>
                  </a:lnTo>
                  <a:lnTo>
                    <a:pt x="477406" y="140754"/>
                  </a:lnTo>
                  <a:lnTo>
                    <a:pt x="466072" y="144380"/>
                  </a:lnTo>
                  <a:lnTo>
                    <a:pt x="454511" y="148234"/>
                  </a:lnTo>
                  <a:lnTo>
                    <a:pt x="443176" y="152313"/>
                  </a:lnTo>
                  <a:lnTo>
                    <a:pt x="431615" y="156620"/>
                  </a:lnTo>
                  <a:lnTo>
                    <a:pt x="420508" y="161380"/>
                  </a:lnTo>
                  <a:lnTo>
                    <a:pt x="409400" y="166593"/>
                  </a:lnTo>
                  <a:lnTo>
                    <a:pt x="398519" y="171579"/>
                  </a:lnTo>
                  <a:lnTo>
                    <a:pt x="387411" y="177246"/>
                  </a:lnTo>
                  <a:lnTo>
                    <a:pt x="376530" y="183139"/>
                  </a:lnTo>
                  <a:lnTo>
                    <a:pt x="365876" y="189485"/>
                  </a:lnTo>
                  <a:lnTo>
                    <a:pt x="355221" y="195831"/>
                  </a:lnTo>
                  <a:lnTo>
                    <a:pt x="344794" y="202631"/>
                  </a:lnTo>
                  <a:lnTo>
                    <a:pt x="334593" y="209431"/>
                  </a:lnTo>
                  <a:lnTo>
                    <a:pt x="324392" y="216684"/>
                  </a:lnTo>
                  <a:lnTo>
                    <a:pt x="314191" y="224163"/>
                  </a:lnTo>
                  <a:lnTo>
                    <a:pt x="304443" y="232323"/>
                  </a:lnTo>
                  <a:lnTo>
                    <a:pt x="294695" y="240483"/>
                  </a:lnTo>
                  <a:lnTo>
                    <a:pt x="284948" y="248869"/>
                  </a:lnTo>
                  <a:lnTo>
                    <a:pt x="275654" y="257482"/>
                  </a:lnTo>
                  <a:lnTo>
                    <a:pt x="266359" y="266548"/>
                  </a:lnTo>
                  <a:lnTo>
                    <a:pt x="257518" y="275614"/>
                  </a:lnTo>
                  <a:lnTo>
                    <a:pt x="248678" y="285134"/>
                  </a:lnTo>
                  <a:lnTo>
                    <a:pt x="240290" y="294654"/>
                  </a:lnTo>
                  <a:lnTo>
                    <a:pt x="232129" y="304400"/>
                  </a:lnTo>
                  <a:lnTo>
                    <a:pt x="224195" y="314373"/>
                  </a:lnTo>
                  <a:lnTo>
                    <a:pt x="216714" y="324346"/>
                  </a:lnTo>
                  <a:lnTo>
                    <a:pt x="209460" y="334545"/>
                  </a:lnTo>
                  <a:lnTo>
                    <a:pt x="202433" y="344971"/>
                  </a:lnTo>
                  <a:lnTo>
                    <a:pt x="195632" y="355397"/>
                  </a:lnTo>
                  <a:lnTo>
                    <a:pt x="189058" y="366050"/>
                  </a:lnTo>
                  <a:lnTo>
                    <a:pt x="183164" y="376703"/>
                  </a:lnTo>
                  <a:lnTo>
                    <a:pt x="177271" y="387583"/>
                  </a:lnTo>
                  <a:lnTo>
                    <a:pt x="171603" y="398462"/>
                  </a:lnTo>
                  <a:lnTo>
                    <a:pt x="166390" y="409342"/>
                  </a:lnTo>
                  <a:lnTo>
                    <a:pt x="161402" y="420448"/>
                  </a:lnTo>
                  <a:lnTo>
                    <a:pt x="156642" y="431554"/>
                  </a:lnTo>
                  <a:lnTo>
                    <a:pt x="152108" y="443114"/>
                  </a:lnTo>
                  <a:lnTo>
                    <a:pt x="148028" y="454673"/>
                  </a:lnTo>
                  <a:lnTo>
                    <a:pt x="144174" y="466006"/>
                  </a:lnTo>
                  <a:lnTo>
                    <a:pt x="140774" y="477565"/>
                  </a:lnTo>
                  <a:lnTo>
                    <a:pt x="137373" y="489125"/>
                  </a:lnTo>
                  <a:lnTo>
                    <a:pt x="134426" y="500911"/>
                  </a:lnTo>
                  <a:lnTo>
                    <a:pt x="131706" y="512470"/>
                  </a:lnTo>
                  <a:lnTo>
                    <a:pt x="129213" y="524256"/>
                  </a:lnTo>
                  <a:lnTo>
                    <a:pt x="127172" y="536269"/>
                  </a:lnTo>
                  <a:lnTo>
                    <a:pt x="125359" y="548055"/>
                  </a:lnTo>
                  <a:lnTo>
                    <a:pt x="123772" y="560068"/>
                  </a:lnTo>
                  <a:lnTo>
                    <a:pt x="122185" y="571854"/>
                  </a:lnTo>
                  <a:lnTo>
                    <a:pt x="121278" y="583867"/>
                  </a:lnTo>
                  <a:lnTo>
                    <a:pt x="120598" y="595880"/>
                  </a:lnTo>
                  <a:lnTo>
                    <a:pt x="120145" y="607666"/>
                  </a:lnTo>
                  <a:lnTo>
                    <a:pt x="120145" y="619905"/>
                  </a:lnTo>
                  <a:lnTo>
                    <a:pt x="120145" y="631918"/>
                  </a:lnTo>
                  <a:lnTo>
                    <a:pt x="120598" y="643704"/>
                  </a:lnTo>
                  <a:lnTo>
                    <a:pt x="121278" y="655717"/>
                  </a:lnTo>
                  <a:lnTo>
                    <a:pt x="122185" y="667503"/>
                  </a:lnTo>
                  <a:lnTo>
                    <a:pt x="123772" y="679516"/>
                  </a:lnTo>
                  <a:lnTo>
                    <a:pt x="125359" y="691529"/>
                  </a:lnTo>
                  <a:lnTo>
                    <a:pt x="127172" y="703315"/>
                  </a:lnTo>
                  <a:lnTo>
                    <a:pt x="129213" y="715328"/>
                  </a:lnTo>
                  <a:lnTo>
                    <a:pt x="131706" y="726887"/>
                  </a:lnTo>
                  <a:lnTo>
                    <a:pt x="134426" y="738673"/>
                  </a:lnTo>
                  <a:lnTo>
                    <a:pt x="137373" y="750460"/>
                  </a:lnTo>
                  <a:lnTo>
                    <a:pt x="140774" y="762019"/>
                  </a:lnTo>
                  <a:lnTo>
                    <a:pt x="144174" y="773579"/>
                  </a:lnTo>
                  <a:lnTo>
                    <a:pt x="148028" y="784911"/>
                  </a:lnTo>
                  <a:lnTo>
                    <a:pt x="152108" y="796471"/>
                  </a:lnTo>
                  <a:lnTo>
                    <a:pt x="156642" y="807804"/>
                  </a:lnTo>
                  <a:lnTo>
                    <a:pt x="161402" y="819136"/>
                  </a:lnTo>
                  <a:lnTo>
                    <a:pt x="166390" y="830016"/>
                  </a:lnTo>
                  <a:lnTo>
                    <a:pt x="171603" y="841122"/>
                  </a:lnTo>
                  <a:lnTo>
                    <a:pt x="177271" y="852002"/>
                  </a:lnTo>
                  <a:lnTo>
                    <a:pt x="183164" y="862881"/>
                  </a:lnTo>
                  <a:lnTo>
                    <a:pt x="189058" y="873534"/>
                  </a:lnTo>
                  <a:lnTo>
                    <a:pt x="195632" y="884187"/>
                  </a:lnTo>
                  <a:lnTo>
                    <a:pt x="202433" y="894613"/>
                  </a:lnTo>
                  <a:lnTo>
                    <a:pt x="209460" y="904813"/>
                  </a:lnTo>
                  <a:lnTo>
                    <a:pt x="216714" y="915239"/>
                  </a:lnTo>
                  <a:lnTo>
                    <a:pt x="224195" y="925212"/>
                  </a:lnTo>
                  <a:lnTo>
                    <a:pt x="232129" y="934958"/>
                  </a:lnTo>
                  <a:lnTo>
                    <a:pt x="240290" y="944931"/>
                  </a:lnTo>
                  <a:lnTo>
                    <a:pt x="248678" y="954450"/>
                  </a:lnTo>
                  <a:lnTo>
                    <a:pt x="257518" y="963743"/>
                  </a:lnTo>
                  <a:lnTo>
                    <a:pt x="266359" y="973036"/>
                  </a:lnTo>
                  <a:lnTo>
                    <a:pt x="275654" y="982102"/>
                  </a:lnTo>
                  <a:lnTo>
                    <a:pt x="284948" y="990715"/>
                  </a:lnTo>
                  <a:lnTo>
                    <a:pt x="294695" y="999102"/>
                  </a:lnTo>
                  <a:lnTo>
                    <a:pt x="304443" y="1007261"/>
                  </a:lnTo>
                  <a:lnTo>
                    <a:pt x="314191" y="1015194"/>
                  </a:lnTo>
                  <a:lnTo>
                    <a:pt x="324392" y="1022674"/>
                  </a:lnTo>
                  <a:lnTo>
                    <a:pt x="334593" y="1029927"/>
                  </a:lnTo>
                  <a:lnTo>
                    <a:pt x="344794" y="1036953"/>
                  </a:lnTo>
                  <a:lnTo>
                    <a:pt x="355221" y="1043753"/>
                  </a:lnTo>
                  <a:lnTo>
                    <a:pt x="365876" y="1050099"/>
                  </a:lnTo>
                  <a:lnTo>
                    <a:pt x="376530" y="1056446"/>
                  </a:lnTo>
                  <a:lnTo>
                    <a:pt x="387411" y="1062339"/>
                  </a:lnTo>
                  <a:lnTo>
                    <a:pt x="398292" y="1067779"/>
                  </a:lnTo>
                  <a:lnTo>
                    <a:pt x="409400" y="1072992"/>
                  </a:lnTo>
                  <a:lnTo>
                    <a:pt x="420508" y="1078205"/>
                  </a:lnTo>
                  <a:lnTo>
                    <a:pt x="431615" y="1082738"/>
                  </a:lnTo>
                  <a:lnTo>
                    <a:pt x="443176" y="1087271"/>
                  </a:lnTo>
                  <a:lnTo>
                    <a:pt x="454511" y="1091351"/>
                  </a:lnTo>
                  <a:lnTo>
                    <a:pt x="466072" y="1095204"/>
                  </a:lnTo>
                  <a:lnTo>
                    <a:pt x="477406" y="1098830"/>
                  </a:lnTo>
                  <a:lnTo>
                    <a:pt x="489194" y="1102004"/>
                  </a:lnTo>
                  <a:lnTo>
                    <a:pt x="500755" y="1104950"/>
                  </a:lnTo>
                  <a:lnTo>
                    <a:pt x="512543" y="1107897"/>
                  </a:lnTo>
                  <a:lnTo>
                    <a:pt x="524331" y="1110163"/>
                  </a:lnTo>
                  <a:lnTo>
                    <a:pt x="536119" y="1112203"/>
                  </a:lnTo>
                  <a:lnTo>
                    <a:pt x="548133" y="1114243"/>
                  </a:lnTo>
                  <a:lnTo>
                    <a:pt x="559921" y="1115830"/>
                  </a:lnTo>
                  <a:lnTo>
                    <a:pt x="571936" y="1116963"/>
                  </a:lnTo>
                  <a:lnTo>
                    <a:pt x="583950" y="1118096"/>
                  </a:lnTo>
                  <a:lnTo>
                    <a:pt x="595738" y="1118776"/>
                  </a:lnTo>
                  <a:lnTo>
                    <a:pt x="607752" y="1119230"/>
                  </a:lnTo>
                  <a:lnTo>
                    <a:pt x="619540" y="1119230"/>
                  </a:lnTo>
                  <a:lnTo>
                    <a:pt x="631782" y="1119230"/>
                  </a:lnTo>
                  <a:lnTo>
                    <a:pt x="643796" y="1118776"/>
                  </a:lnTo>
                  <a:lnTo>
                    <a:pt x="655584" y="1118096"/>
                  </a:lnTo>
                  <a:lnTo>
                    <a:pt x="667598" y="1116963"/>
                  </a:lnTo>
                  <a:lnTo>
                    <a:pt x="679613" y="1115830"/>
                  </a:lnTo>
                  <a:lnTo>
                    <a:pt x="691401" y="1114243"/>
                  </a:lnTo>
                  <a:lnTo>
                    <a:pt x="703415" y="1112203"/>
                  </a:lnTo>
                  <a:lnTo>
                    <a:pt x="715203" y="1110163"/>
                  </a:lnTo>
                  <a:lnTo>
                    <a:pt x="726991" y="1107897"/>
                  </a:lnTo>
                  <a:lnTo>
                    <a:pt x="738779" y="1104950"/>
                  </a:lnTo>
                  <a:lnTo>
                    <a:pt x="750340" y="1102004"/>
                  </a:lnTo>
                  <a:lnTo>
                    <a:pt x="762128" y="1098830"/>
                  </a:lnTo>
                  <a:lnTo>
                    <a:pt x="773462" y="1095204"/>
                  </a:lnTo>
                  <a:lnTo>
                    <a:pt x="785023" y="1091351"/>
                  </a:lnTo>
                  <a:lnTo>
                    <a:pt x="796358" y="1087271"/>
                  </a:lnTo>
                  <a:lnTo>
                    <a:pt x="807692" y="1082738"/>
                  </a:lnTo>
                  <a:lnTo>
                    <a:pt x="819026" y="1078205"/>
                  </a:lnTo>
                  <a:lnTo>
                    <a:pt x="830134" y="1072992"/>
                  </a:lnTo>
                  <a:lnTo>
                    <a:pt x="841015" y="1067779"/>
                  </a:lnTo>
                  <a:lnTo>
                    <a:pt x="852123" y="1062339"/>
                  </a:lnTo>
                  <a:lnTo>
                    <a:pt x="862777" y="1056446"/>
                  </a:lnTo>
                  <a:lnTo>
                    <a:pt x="873658" y="1050099"/>
                  </a:lnTo>
                  <a:lnTo>
                    <a:pt x="884086" y="1043753"/>
                  </a:lnTo>
                  <a:lnTo>
                    <a:pt x="894740" y="1036953"/>
                  </a:lnTo>
                  <a:lnTo>
                    <a:pt x="904941" y="1029927"/>
                  </a:lnTo>
                  <a:lnTo>
                    <a:pt x="915142" y="1022674"/>
                  </a:lnTo>
                  <a:lnTo>
                    <a:pt x="925343" y="1015194"/>
                  </a:lnTo>
                  <a:lnTo>
                    <a:pt x="935091" y="1007261"/>
                  </a:lnTo>
                  <a:lnTo>
                    <a:pt x="944839" y="999102"/>
                  </a:lnTo>
                  <a:lnTo>
                    <a:pt x="954586" y="990715"/>
                  </a:lnTo>
                  <a:lnTo>
                    <a:pt x="963880" y="982102"/>
                  </a:lnTo>
                  <a:lnTo>
                    <a:pt x="972948" y="973036"/>
                  </a:lnTo>
                  <a:lnTo>
                    <a:pt x="982016" y="963743"/>
                  </a:lnTo>
                  <a:lnTo>
                    <a:pt x="990856" y="954450"/>
                  </a:lnTo>
                  <a:lnTo>
                    <a:pt x="999244" y="944931"/>
                  </a:lnTo>
                  <a:lnTo>
                    <a:pt x="1007405" y="934958"/>
                  </a:lnTo>
                  <a:lnTo>
                    <a:pt x="1015339" y="925212"/>
                  </a:lnTo>
                  <a:lnTo>
                    <a:pt x="1022820" y="915239"/>
                  </a:lnTo>
                  <a:lnTo>
                    <a:pt x="1030074" y="904813"/>
                  </a:lnTo>
                  <a:lnTo>
                    <a:pt x="1037101" y="894613"/>
                  </a:lnTo>
                  <a:lnTo>
                    <a:pt x="1043902" y="884187"/>
                  </a:lnTo>
                  <a:lnTo>
                    <a:pt x="1050249" y="873534"/>
                  </a:lnTo>
                  <a:lnTo>
                    <a:pt x="1056370" y="862881"/>
                  </a:lnTo>
                  <a:lnTo>
                    <a:pt x="1062263" y="852002"/>
                  </a:lnTo>
                  <a:lnTo>
                    <a:pt x="1067931" y="841122"/>
                  </a:lnTo>
                  <a:lnTo>
                    <a:pt x="1073144" y="830016"/>
                  </a:lnTo>
                  <a:lnTo>
                    <a:pt x="1078132" y="819136"/>
                  </a:lnTo>
                  <a:lnTo>
                    <a:pt x="1082892" y="807804"/>
                  </a:lnTo>
                  <a:lnTo>
                    <a:pt x="1087426" y="796471"/>
                  </a:lnTo>
                  <a:lnTo>
                    <a:pt x="1091280" y="784911"/>
                  </a:lnTo>
                  <a:lnTo>
                    <a:pt x="1095360" y="773579"/>
                  </a:lnTo>
                  <a:lnTo>
                    <a:pt x="1098760" y="762019"/>
                  </a:lnTo>
                  <a:lnTo>
                    <a:pt x="1102161" y="750460"/>
                  </a:lnTo>
                  <a:lnTo>
                    <a:pt x="1105108" y="738673"/>
                  </a:lnTo>
                  <a:lnTo>
                    <a:pt x="1107828" y="726887"/>
                  </a:lnTo>
                  <a:lnTo>
                    <a:pt x="1110321" y="715328"/>
                  </a:lnTo>
                  <a:lnTo>
                    <a:pt x="1112362" y="703315"/>
                  </a:lnTo>
                  <a:lnTo>
                    <a:pt x="1114175" y="691529"/>
                  </a:lnTo>
                  <a:lnTo>
                    <a:pt x="1115762" y="679516"/>
                  </a:lnTo>
                  <a:lnTo>
                    <a:pt x="1117122" y="667503"/>
                  </a:lnTo>
                  <a:lnTo>
                    <a:pt x="1118256" y="655717"/>
                  </a:lnTo>
                  <a:lnTo>
                    <a:pt x="1118936" y="643704"/>
                  </a:lnTo>
                  <a:lnTo>
                    <a:pt x="1119389" y="631918"/>
                  </a:lnTo>
                  <a:lnTo>
                    <a:pt x="1119389" y="619905"/>
                  </a:lnTo>
                  <a:lnTo>
                    <a:pt x="1119389" y="607666"/>
                  </a:lnTo>
                  <a:lnTo>
                    <a:pt x="1118936" y="595880"/>
                  </a:lnTo>
                  <a:lnTo>
                    <a:pt x="1118256" y="583867"/>
                  </a:lnTo>
                  <a:lnTo>
                    <a:pt x="1117122" y="571854"/>
                  </a:lnTo>
                  <a:lnTo>
                    <a:pt x="1115762" y="560068"/>
                  </a:lnTo>
                  <a:lnTo>
                    <a:pt x="1114175" y="548055"/>
                  </a:lnTo>
                  <a:lnTo>
                    <a:pt x="1112362" y="536269"/>
                  </a:lnTo>
                  <a:lnTo>
                    <a:pt x="1110321" y="524256"/>
                  </a:lnTo>
                  <a:lnTo>
                    <a:pt x="1107828" y="512470"/>
                  </a:lnTo>
                  <a:lnTo>
                    <a:pt x="1105108" y="500911"/>
                  </a:lnTo>
                  <a:lnTo>
                    <a:pt x="1102161" y="489125"/>
                  </a:lnTo>
                  <a:lnTo>
                    <a:pt x="1098760" y="477565"/>
                  </a:lnTo>
                  <a:lnTo>
                    <a:pt x="1095360" y="466006"/>
                  </a:lnTo>
                  <a:lnTo>
                    <a:pt x="1091280" y="454673"/>
                  </a:lnTo>
                  <a:lnTo>
                    <a:pt x="1087426" y="443114"/>
                  </a:lnTo>
                  <a:lnTo>
                    <a:pt x="1082892" y="431554"/>
                  </a:lnTo>
                  <a:lnTo>
                    <a:pt x="1078132" y="420448"/>
                  </a:lnTo>
                  <a:lnTo>
                    <a:pt x="1073144" y="409342"/>
                  </a:lnTo>
                  <a:lnTo>
                    <a:pt x="1067931" y="398462"/>
                  </a:lnTo>
                  <a:lnTo>
                    <a:pt x="1062263" y="387583"/>
                  </a:lnTo>
                  <a:lnTo>
                    <a:pt x="1056370" y="376703"/>
                  </a:lnTo>
                  <a:lnTo>
                    <a:pt x="1050249" y="366050"/>
                  </a:lnTo>
                  <a:lnTo>
                    <a:pt x="1043902" y="355397"/>
                  </a:lnTo>
                  <a:lnTo>
                    <a:pt x="1037101" y="344971"/>
                  </a:lnTo>
                  <a:lnTo>
                    <a:pt x="1030074" y="334545"/>
                  </a:lnTo>
                  <a:lnTo>
                    <a:pt x="1022820" y="324346"/>
                  </a:lnTo>
                  <a:lnTo>
                    <a:pt x="1015339" y="314373"/>
                  </a:lnTo>
                  <a:lnTo>
                    <a:pt x="1007405" y="304400"/>
                  </a:lnTo>
                  <a:lnTo>
                    <a:pt x="999244" y="294654"/>
                  </a:lnTo>
                  <a:lnTo>
                    <a:pt x="990856" y="285134"/>
                  </a:lnTo>
                  <a:lnTo>
                    <a:pt x="982016" y="275614"/>
                  </a:lnTo>
                  <a:lnTo>
                    <a:pt x="972948" y="266548"/>
                  </a:lnTo>
                  <a:lnTo>
                    <a:pt x="963880" y="257482"/>
                  </a:lnTo>
                  <a:lnTo>
                    <a:pt x="954586" y="248869"/>
                  </a:lnTo>
                  <a:lnTo>
                    <a:pt x="944839" y="240483"/>
                  </a:lnTo>
                  <a:lnTo>
                    <a:pt x="935091" y="232323"/>
                  </a:lnTo>
                  <a:lnTo>
                    <a:pt x="925343" y="224163"/>
                  </a:lnTo>
                  <a:lnTo>
                    <a:pt x="915142" y="216684"/>
                  </a:lnTo>
                  <a:lnTo>
                    <a:pt x="904941" y="209431"/>
                  </a:lnTo>
                  <a:lnTo>
                    <a:pt x="894740" y="202631"/>
                  </a:lnTo>
                  <a:lnTo>
                    <a:pt x="884086" y="195831"/>
                  </a:lnTo>
                  <a:lnTo>
                    <a:pt x="873658" y="189485"/>
                  </a:lnTo>
                  <a:lnTo>
                    <a:pt x="862777" y="183139"/>
                  </a:lnTo>
                  <a:lnTo>
                    <a:pt x="852123" y="177246"/>
                  </a:lnTo>
                  <a:lnTo>
                    <a:pt x="841015" y="171579"/>
                  </a:lnTo>
                  <a:lnTo>
                    <a:pt x="830134" y="166593"/>
                  </a:lnTo>
                  <a:lnTo>
                    <a:pt x="819026" y="161380"/>
                  </a:lnTo>
                  <a:lnTo>
                    <a:pt x="807692" y="156620"/>
                  </a:lnTo>
                  <a:lnTo>
                    <a:pt x="796358" y="152313"/>
                  </a:lnTo>
                  <a:lnTo>
                    <a:pt x="785023" y="148234"/>
                  </a:lnTo>
                  <a:lnTo>
                    <a:pt x="773462" y="144380"/>
                  </a:lnTo>
                  <a:lnTo>
                    <a:pt x="762128" y="140754"/>
                  </a:lnTo>
                  <a:lnTo>
                    <a:pt x="750340" y="137581"/>
                  </a:lnTo>
                  <a:lnTo>
                    <a:pt x="738779" y="134407"/>
                  </a:lnTo>
                  <a:lnTo>
                    <a:pt x="726991" y="131688"/>
                  </a:lnTo>
                  <a:lnTo>
                    <a:pt x="715203" y="129421"/>
                  </a:lnTo>
                  <a:lnTo>
                    <a:pt x="703415" y="127154"/>
                  </a:lnTo>
                  <a:lnTo>
                    <a:pt x="691401" y="125341"/>
                  </a:lnTo>
                  <a:lnTo>
                    <a:pt x="679613" y="123755"/>
                  </a:lnTo>
                  <a:lnTo>
                    <a:pt x="667598" y="122621"/>
                  </a:lnTo>
                  <a:lnTo>
                    <a:pt x="655584" y="121488"/>
                  </a:lnTo>
                  <a:lnTo>
                    <a:pt x="643796" y="120581"/>
                  </a:lnTo>
                  <a:lnTo>
                    <a:pt x="631782" y="120128"/>
                  </a:lnTo>
                  <a:lnTo>
                    <a:pt x="619540" y="120128"/>
                  </a:lnTo>
                  <a:lnTo>
                    <a:pt x="607752" y="120128"/>
                  </a:lnTo>
                  <a:close/>
                  <a:moveTo>
                    <a:pt x="619540" y="0"/>
                  </a:moveTo>
                  <a:lnTo>
                    <a:pt x="634502" y="227"/>
                  </a:lnTo>
                  <a:lnTo>
                    <a:pt x="649690" y="907"/>
                  </a:lnTo>
                  <a:lnTo>
                    <a:pt x="664198" y="1587"/>
                  </a:lnTo>
                  <a:lnTo>
                    <a:pt x="678933" y="3173"/>
                  </a:lnTo>
                  <a:lnTo>
                    <a:pt x="694121" y="4533"/>
                  </a:lnTo>
                  <a:lnTo>
                    <a:pt x="708629" y="6573"/>
                  </a:lnTo>
                  <a:lnTo>
                    <a:pt x="723364" y="8840"/>
                  </a:lnTo>
                  <a:lnTo>
                    <a:pt x="738098" y="11560"/>
                  </a:lnTo>
                  <a:lnTo>
                    <a:pt x="752607" y="14506"/>
                  </a:lnTo>
                  <a:lnTo>
                    <a:pt x="767115" y="17906"/>
                  </a:lnTo>
                  <a:lnTo>
                    <a:pt x="781623" y="21533"/>
                  </a:lnTo>
                  <a:lnTo>
                    <a:pt x="796131" y="25839"/>
                  </a:lnTo>
                  <a:lnTo>
                    <a:pt x="810412" y="30146"/>
                  </a:lnTo>
                  <a:lnTo>
                    <a:pt x="824694" y="34905"/>
                  </a:lnTo>
                  <a:lnTo>
                    <a:pt x="838975" y="40118"/>
                  </a:lnTo>
                  <a:lnTo>
                    <a:pt x="853030" y="45558"/>
                  </a:lnTo>
                  <a:lnTo>
                    <a:pt x="866858" y="51451"/>
                  </a:lnTo>
                  <a:lnTo>
                    <a:pt x="880686" y="57571"/>
                  </a:lnTo>
                  <a:lnTo>
                    <a:pt x="894514" y="64144"/>
                  </a:lnTo>
                  <a:lnTo>
                    <a:pt x="907888" y="71170"/>
                  </a:lnTo>
                  <a:lnTo>
                    <a:pt x="921263" y="78423"/>
                  </a:lnTo>
                  <a:lnTo>
                    <a:pt x="934638" y="85903"/>
                  </a:lnTo>
                  <a:lnTo>
                    <a:pt x="947786" y="93836"/>
                  </a:lnTo>
                  <a:lnTo>
                    <a:pt x="960934" y="102222"/>
                  </a:lnTo>
                  <a:lnTo>
                    <a:pt x="973401" y="110835"/>
                  </a:lnTo>
                  <a:lnTo>
                    <a:pt x="986096" y="119901"/>
                  </a:lnTo>
                  <a:lnTo>
                    <a:pt x="998791" y="129421"/>
                  </a:lnTo>
                  <a:lnTo>
                    <a:pt x="1010805" y="139167"/>
                  </a:lnTo>
                  <a:lnTo>
                    <a:pt x="1023046" y="149140"/>
                  </a:lnTo>
                  <a:lnTo>
                    <a:pt x="1034607" y="159793"/>
                  </a:lnTo>
                  <a:lnTo>
                    <a:pt x="1046395" y="170446"/>
                  </a:lnTo>
                  <a:lnTo>
                    <a:pt x="1057956" y="181779"/>
                  </a:lnTo>
                  <a:lnTo>
                    <a:pt x="1067251" y="191072"/>
                  </a:lnTo>
                  <a:lnTo>
                    <a:pt x="1076318" y="200591"/>
                  </a:lnTo>
                  <a:lnTo>
                    <a:pt x="1084932" y="210564"/>
                  </a:lnTo>
                  <a:lnTo>
                    <a:pt x="1093546" y="220310"/>
                  </a:lnTo>
                  <a:lnTo>
                    <a:pt x="1101934" y="230283"/>
                  </a:lnTo>
                  <a:lnTo>
                    <a:pt x="1110095" y="240709"/>
                  </a:lnTo>
                  <a:lnTo>
                    <a:pt x="1117802" y="250909"/>
                  </a:lnTo>
                  <a:lnTo>
                    <a:pt x="1125510" y="261108"/>
                  </a:lnTo>
                  <a:lnTo>
                    <a:pt x="1132764" y="271988"/>
                  </a:lnTo>
                  <a:lnTo>
                    <a:pt x="1139791" y="282414"/>
                  </a:lnTo>
                  <a:lnTo>
                    <a:pt x="1146592" y="293294"/>
                  </a:lnTo>
                  <a:lnTo>
                    <a:pt x="1153166" y="304173"/>
                  </a:lnTo>
                  <a:lnTo>
                    <a:pt x="1159513" y="315279"/>
                  </a:lnTo>
                  <a:lnTo>
                    <a:pt x="1165634" y="326159"/>
                  </a:lnTo>
                  <a:lnTo>
                    <a:pt x="1171527" y="337492"/>
                  </a:lnTo>
                  <a:lnTo>
                    <a:pt x="1177195" y="348598"/>
                  </a:lnTo>
                  <a:lnTo>
                    <a:pt x="1182408" y="360157"/>
                  </a:lnTo>
                  <a:lnTo>
                    <a:pt x="1187622" y="371490"/>
                  </a:lnTo>
                  <a:lnTo>
                    <a:pt x="1192610" y="383050"/>
                  </a:lnTo>
                  <a:lnTo>
                    <a:pt x="1197143" y="394609"/>
                  </a:lnTo>
                  <a:lnTo>
                    <a:pt x="1201677" y="406395"/>
                  </a:lnTo>
                  <a:lnTo>
                    <a:pt x="1205984" y="418181"/>
                  </a:lnTo>
                  <a:lnTo>
                    <a:pt x="1209611" y="429741"/>
                  </a:lnTo>
                  <a:lnTo>
                    <a:pt x="1213465" y="441754"/>
                  </a:lnTo>
                  <a:lnTo>
                    <a:pt x="1216865" y="453540"/>
                  </a:lnTo>
                  <a:lnTo>
                    <a:pt x="1219812" y="465552"/>
                  </a:lnTo>
                  <a:lnTo>
                    <a:pt x="1222986" y="477792"/>
                  </a:lnTo>
                  <a:lnTo>
                    <a:pt x="1225706" y="489578"/>
                  </a:lnTo>
                  <a:lnTo>
                    <a:pt x="1228200" y="501818"/>
                  </a:lnTo>
                  <a:lnTo>
                    <a:pt x="1230240" y="514057"/>
                  </a:lnTo>
                  <a:lnTo>
                    <a:pt x="1232280" y="526070"/>
                  </a:lnTo>
                  <a:lnTo>
                    <a:pt x="1233867" y="538536"/>
                  </a:lnTo>
                  <a:lnTo>
                    <a:pt x="1235680" y="550775"/>
                  </a:lnTo>
                  <a:lnTo>
                    <a:pt x="1236814" y="563015"/>
                  </a:lnTo>
                  <a:lnTo>
                    <a:pt x="1237720" y="575254"/>
                  </a:lnTo>
                  <a:lnTo>
                    <a:pt x="1238401" y="587720"/>
                  </a:lnTo>
                  <a:lnTo>
                    <a:pt x="1239081" y="599733"/>
                  </a:lnTo>
                  <a:lnTo>
                    <a:pt x="1239307" y="612199"/>
                  </a:lnTo>
                  <a:lnTo>
                    <a:pt x="1239307" y="624665"/>
                  </a:lnTo>
                  <a:lnTo>
                    <a:pt x="1239081" y="636678"/>
                  </a:lnTo>
                  <a:lnTo>
                    <a:pt x="1238627" y="649144"/>
                  </a:lnTo>
                  <a:lnTo>
                    <a:pt x="1237947" y="661610"/>
                  </a:lnTo>
                  <a:lnTo>
                    <a:pt x="1237040" y="673623"/>
                  </a:lnTo>
                  <a:lnTo>
                    <a:pt x="1235907" y="686089"/>
                  </a:lnTo>
                  <a:lnTo>
                    <a:pt x="1234320" y="698102"/>
                  </a:lnTo>
                  <a:lnTo>
                    <a:pt x="1232507" y="710341"/>
                  </a:lnTo>
                  <a:lnTo>
                    <a:pt x="1230693" y="722807"/>
                  </a:lnTo>
                  <a:lnTo>
                    <a:pt x="1228653" y="734820"/>
                  </a:lnTo>
                  <a:lnTo>
                    <a:pt x="1226159" y="746833"/>
                  </a:lnTo>
                  <a:lnTo>
                    <a:pt x="1223439" y="759073"/>
                  </a:lnTo>
                  <a:lnTo>
                    <a:pt x="1220719" y="771085"/>
                  </a:lnTo>
                  <a:lnTo>
                    <a:pt x="1217545" y="783098"/>
                  </a:lnTo>
                  <a:lnTo>
                    <a:pt x="1214145" y="795111"/>
                  </a:lnTo>
                  <a:lnTo>
                    <a:pt x="1210518" y="806897"/>
                  </a:lnTo>
                  <a:lnTo>
                    <a:pt x="1206664" y="818683"/>
                  </a:lnTo>
                  <a:lnTo>
                    <a:pt x="1202357" y="830469"/>
                  </a:lnTo>
                  <a:lnTo>
                    <a:pt x="1198277" y="842255"/>
                  </a:lnTo>
                  <a:lnTo>
                    <a:pt x="1193516" y="853588"/>
                  </a:lnTo>
                  <a:lnTo>
                    <a:pt x="1188529" y="865374"/>
                  </a:lnTo>
                  <a:lnTo>
                    <a:pt x="1183769" y="876934"/>
                  </a:lnTo>
                  <a:lnTo>
                    <a:pt x="1178328" y="888267"/>
                  </a:lnTo>
                  <a:lnTo>
                    <a:pt x="1172661" y="899599"/>
                  </a:lnTo>
                  <a:lnTo>
                    <a:pt x="1166767" y="910706"/>
                  </a:lnTo>
                  <a:lnTo>
                    <a:pt x="1160646" y="921812"/>
                  </a:lnTo>
                  <a:lnTo>
                    <a:pt x="1534229" y="1295115"/>
                  </a:lnTo>
                  <a:lnTo>
                    <a:pt x="1540350" y="1301461"/>
                  </a:lnTo>
                  <a:lnTo>
                    <a:pt x="1545790" y="1308034"/>
                  </a:lnTo>
                  <a:lnTo>
                    <a:pt x="1551231" y="1314607"/>
                  </a:lnTo>
                  <a:lnTo>
                    <a:pt x="1556445" y="1321407"/>
                  </a:lnTo>
                  <a:lnTo>
                    <a:pt x="1560752" y="1328433"/>
                  </a:lnTo>
                  <a:lnTo>
                    <a:pt x="1565286" y="1335460"/>
                  </a:lnTo>
                  <a:lnTo>
                    <a:pt x="1569366" y="1342713"/>
                  </a:lnTo>
                  <a:lnTo>
                    <a:pt x="1572766" y="1349966"/>
                  </a:lnTo>
                  <a:lnTo>
                    <a:pt x="1576167" y="1357219"/>
                  </a:lnTo>
                  <a:lnTo>
                    <a:pt x="1578887" y="1364698"/>
                  </a:lnTo>
                  <a:lnTo>
                    <a:pt x="1581381" y="1372178"/>
                  </a:lnTo>
                  <a:lnTo>
                    <a:pt x="1583648" y="1379658"/>
                  </a:lnTo>
                  <a:lnTo>
                    <a:pt x="1585461" y="1387137"/>
                  </a:lnTo>
                  <a:lnTo>
                    <a:pt x="1586821" y="1394617"/>
                  </a:lnTo>
                  <a:lnTo>
                    <a:pt x="1587955" y="1402323"/>
                  </a:lnTo>
                  <a:lnTo>
                    <a:pt x="1588635" y="1409803"/>
                  </a:lnTo>
                  <a:lnTo>
                    <a:pt x="1589088" y="1417283"/>
                  </a:lnTo>
                  <a:lnTo>
                    <a:pt x="1589088" y="1424762"/>
                  </a:lnTo>
                  <a:lnTo>
                    <a:pt x="1588861" y="1432242"/>
                  </a:lnTo>
                  <a:lnTo>
                    <a:pt x="1588181" y="1439495"/>
                  </a:lnTo>
                  <a:lnTo>
                    <a:pt x="1587274" y="1446748"/>
                  </a:lnTo>
                  <a:lnTo>
                    <a:pt x="1585914" y="1454001"/>
                  </a:lnTo>
                  <a:lnTo>
                    <a:pt x="1584101" y="1461027"/>
                  </a:lnTo>
                  <a:lnTo>
                    <a:pt x="1581834" y="1467827"/>
                  </a:lnTo>
                  <a:lnTo>
                    <a:pt x="1579340" y="1474627"/>
                  </a:lnTo>
                  <a:lnTo>
                    <a:pt x="1576620" y="1481200"/>
                  </a:lnTo>
                  <a:lnTo>
                    <a:pt x="1573220" y="1487773"/>
                  </a:lnTo>
                  <a:lnTo>
                    <a:pt x="1569593" y="1494119"/>
                  </a:lnTo>
                  <a:lnTo>
                    <a:pt x="1565512" y="1500239"/>
                  </a:lnTo>
                  <a:lnTo>
                    <a:pt x="1561432" y="1506132"/>
                  </a:lnTo>
                  <a:lnTo>
                    <a:pt x="1556445" y="1511572"/>
                  </a:lnTo>
                  <a:lnTo>
                    <a:pt x="1551231" y="1517011"/>
                  </a:lnTo>
                  <a:lnTo>
                    <a:pt x="1517228" y="1551237"/>
                  </a:lnTo>
                  <a:lnTo>
                    <a:pt x="1511787" y="1556223"/>
                  </a:lnTo>
                  <a:lnTo>
                    <a:pt x="1506120" y="1561209"/>
                  </a:lnTo>
                  <a:lnTo>
                    <a:pt x="1500226" y="1565516"/>
                  </a:lnTo>
                  <a:lnTo>
                    <a:pt x="1494106" y="1569369"/>
                  </a:lnTo>
                  <a:lnTo>
                    <a:pt x="1487985" y="1573222"/>
                  </a:lnTo>
                  <a:lnTo>
                    <a:pt x="1481411" y="1576395"/>
                  </a:lnTo>
                  <a:lnTo>
                    <a:pt x="1474837" y="1579342"/>
                  </a:lnTo>
                  <a:lnTo>
                    <a:pt x="1468036" y="1581835"/>
                  </a:lnTo>
                  <a:lnTo>
                    <a:pt x="1461009" y="1583875"/>
                  </a:lnTo>
                  <a:lnTo>
                    <a:pt x="1453982" y="1585688"/>
                  </a:lnTo>
                  <a:lnTo>
                    <a:pt x="1446728" y="1587275"/>
                  </a:lnTo>
                  <a:lnTo>
                    <a:pt x="1439474" y="1588182"/>
                  </a:lnTo>
                  <a:lnTo>
                    <a:pt x="1432219" y="1588862"/>
                  </a:lnTo>
                  <a:lnTo>
                    <a:pt x="1424739" y="1589088"/>
                  </a:lnTo>
                  <a:lnTo>
                    <a:pt x="1417258" y="1589088"/>
                  </a:lnTo>
                  <a:lnTo>
                    <a:pt x="1409777" y="1588862"/>
                  </a:lnTo>
                  <a:lnTo>
                    <a:pt x="1402296" y="1587955"/>
                  </a:lnTo>
                  <a:lnTo>
                    <a:pt x="1394589" y="1587048"/>
                  </a:lnTo>
                  <a:lnTo>
                    <a:pt x="1387108" y="1585235"/>
                  </a:lnTo>
                  <a:lnTo>
                    <a:pt x="1379628" y="1583422"/>
                  </a:lnTo>
                  <a:lnTo>
                    <a:pt x="1372147" y="1581382"/>
                  </a:lnTo>
                  <a:lnTo>
                    <a:pt x="1364666" y="1578662"/>
                  </a:lnTo>
                  <a:lnTo>
                    <a:pt x="1357186" y="1575942"/>
                  </a:lnTo>
                  <a:lnTo>
                    <a:pt x="1349931" y="1572769"/>
                  </a:lnTo>
                  <a:lnTo>
                    <a:pt x="1342677" y="1569142"/>
                  </a:lnTo>
                  <a:lnTo>
                    <a:pt x="1335423" y="1565289"/>
                  </a:lnTo>
                  <a:lnTo>
                    <a:pt x="1328396" y="1560756"/>
                  </a:lnTo>
                  <a:lnTo>
                    <a:pt x="1321369" y="1556223"/>
                  </a:lnTo>
                  <a:lnTo>
                    <a:pt x="1314568" y="1551237"/>
                  </a:lnTo>
                  <a:lnTo>
                    <a:pt x="1307994" y="1545797"/>
                  </a:lnTo>
                  <a:lnTo>
                    <a:pt x="1301420" y="1540130"/>
                  </a:lnTo>
                  <a:lnTo>
                    <a:pt x="1295299" y="1534011"/>
                  </a:lnTo>
                  <a:lnTo>
                    <a:pt x="921716" y="1160708"/>
                  </a:lnTo>
                  <a:lnTo>
                    <a:pt x="910835" y="1166827"/>
                  </a:lnTo>
                  <a:lnTo>
                    <a:pt x="899501" y="1172720"/>
                  </a:lnTo>
                  <a:lnTo>
                    <a:pt x="888166" y="1178160"/>
                  </a:lnTo>
                  <a:lnTo>
                    <a:pt x="876832" y="1183600"/>
                  </a:lnTo>
                  <a:lnTo>
                    <a:pt x="865498" y="1188586"/>
                  </a:lnTo>
                  <a:lnTo>
                    <a:pt x="853710" y="1193346"/>
                  </a:lnTo>
                  <a:lnTo>
                    <a:pt x="842375" y="1198106"/>
                  </a:lnTo>
                  <a:lnTo>
                    <a:pt x="830588" y="1202412"/>
                  </a:lnTo>
                  <a:lnTo>
                    <a:pt x="818573" y="1206492"/>
                  </a:lnTo>
                  <a:lnTo>
                    <a:pt x="807012" y="1210572"/>
                  </a:lnTo>
                  <a:lnTo>
                    <a:pt x="794997" y="1213972"/>
                  </a:lnTo>
                  <a:lnTo>
                    <a:pt x="783210" y="1217598"/>
                  </a:lnTo>
                  <a:lnTo>
                    <a:pt x="771195" y="1220545"/>
                  </a:lnTo>
                  <a:lnTo>
                    <a:pt x="758954" y="1223265"/>
                  </a:lnTo>
                  <a:lnTo>
                    <a:pt x="746939" y="1226211"/>
                  </a:lnTo>
                  <a:lnTo>
                    <a:pt x="734698" y="1228478"/>
                  </a:lnTo>
                  <a:lnTo>
                    <a:pt x="722457" y="1230518"/>
                  </a:lnTo>
                  <a:lnTo>
                    <a:pt x="710442" y="1232784"/>
                  </a:lnTo>
                  <a:lnTo>
                    <a:pt x="698201" y="1234371"/>
                  </a:lnTo>
                  <a:lnTo>
                    <a:pt x="685960" y="1235731"/>
                  </a:lnTo>
                  <a:lnTo>
                    <a:pt x="673719" y="1236864"/>
                  </a:lnTo>
                  <a:lnTo>
                    <a:pt x="661478" y="1237771"/>
                  </a:lnTo>
                  <a:lnTo>
                    <a:pt x="649010" y="1238451"/>
                  </a:lnTo>
                  <a:lnTo>
                    <a:pt x="636769" y="1239131"/>
                  </a:lnTo>
                  <a:lnTo>
                    <a:pt x="624527" y="1239357"/>
                  </a:lnTo>
                  <a:lnTo>
                    <a:pt x="612060" y="1239357"/>
                  </a:lnTo>
                  <a:lnTo>
                    <a:pt x="599818" y="1239131"/>
                  </a:lnTo>
                  <a:lnTo>
                    <a:pt x="587577" y="1238451"/>
                  </a:lnTo>
                  <a:lnTo>
                    <a:pt x="575109" y="1237544"/>
                  </a:lnTo>
                  <a:lnTo>
                    <a:pt x="562868" y="1236638"/>
                  </a:lnTo>
                  <a:lnTo>
                    <a:pt x="550627" y="1235504"/>
                  </a:lnTo>
                  <a:lnTo>
                    <a:pt x="538612" y="1233918"/>
                  </a:lnTo>
                  <a:lnTo>
                    <a:pt x="526145" y="1232331"/>
                  </a:lnTo>
                  <a:lnTo>
                    <a:pt x="513903" y="1230291"/>
                  </a:lnTo>
                  <a:lnTo>
                    <a:pt x="501889" y="1228025"/>
                  </a:lnTo>
                  <a:lnTo>
                    <a:pt x="489648" y="1225758"/>
                  </a:lnTo>
                  <a:lnTo>
                    <a:pt x="477633" y="1222811"/>
                  </a:lnTo>
                  <a:lnTo>
                    <a:pt x="465619" y="1219865"/>
                  </a:lnTo>
                  <a:lnTo>
                    <a:pt x="453604" y="1216918"/>
                  </a:lnTo>
                  <a:lnTo>
                    <a:pt x="441590" y="1213292"/>
                  </a:lnTo>
                  <a:lnTo>
                    <a:pt x="429802" y="1209665"/>
                  </a:lnTo>
                  <a:lnTo>
                    <a:pt x="418014" y="1205812"/>
                  </a:lnTo>
                  <a:lnTo>
                    <a:pt x="406453" y="1201506"/>
                  </a:lnTo>
                  <a:lnTo>
                    <a:pt x="394665" y="1197199"/>
                  </a:lnTo>
                  <a:lnTo>
                    <a:pt x="383104" y="1192440"/>
                  </a:lnTo>
                  <a:lnTo>
                    <a:pt x="371543" y="1187680"/>
                  </a:lnTo>
                  <a:lnTo>
                    <a:pt x="359982" y="1182467"/>
                  </a:lnTo>
                  <a:lnTo>
                    <a:pt x="348647" y="1177027"/>
                  </a:lnTo>
                  <a:lnTo>
                    <a:pt x="337313" y="1171360"/>
                  </a:lnTo>
                  <a:lnTo>
                    <a:pt x="326205" y="1165694"/>
                  </a:lnTo>
                  <a:lnTo>
                    <a:pt x="315097" y="1159574"/>
                  </a:lnTo>
                  <a:lnTo>
                    <a:pt x="304216" y="1153228"/>
                  </a:lnTo>
                  <a:lnTo>
                    <a:pt x="293109" y="1146655"/>
                  </a:lnTo>
                  <a:lnTo>
                    <a:pt x="282454" y="1139629"/>
                  </a:lnTo>
                  <a:lnTo>
                    <a:pt x="272026" y="1132602"/>
                  </a:lnTo>
                  <a:lnTo>
                    <a:pt x="261145" y="1125349"/>
                  </a:lnTo>
                  <a:lnTo>
                    <a:pt x="250944" y="1117643"/>
                  </a:lnTo>
                  <a:lnTo>
                    <a:pt x="240517" y="1109937"/>
                  </a:lnTo>
                  <a:lnTo>
                    <a:pt x="230316" y="1101777"/>
                  </a:lnTo>
                  <a:lnTo>
                    <a:pt x="220341" y="1093617"/>
                  </a:lnTo>
                  <a:lnTo>
                    <a:pt x="210367" y="1085004"/>
                  </a:lnTo>
                  <a:lnTo>
                    <a:pt x="200620" y="1076391"/>
                  </a:lnTo>
                  <a:lnTo>
                    <a:pt x="191099" y="1067099"/>
                  </a:lnTo>
                  <a:lnTo>
                    <a:pt x="181578" y="1057806"/>
                  </a:lnTo>
                  <a:lnTo>
                    <a:pt x="170470" y="1046473"/>
                  </a:lnTo>
                  <a:lnTo>
                    <a:pt x="159589" y="1034913"/>
                  </a:lnTo>
                  <a:lnTo>
                    <a:pt x="149161" y="1022901"/>
                  </a:lnTo>
                  <a:lnTo>
                    <a:pt x="139187" y="1010888"/>
                  </a:lnTo>
                  <a:lnTo>
                    <a:pt x="129213" y="998648"/>
                  </a:lnTo>
                  <a:lnTo>
                    <a:pt x="119918" y="985956"/>
                  </a:lnTo>
                  <a:lnTo>
                    <a:pt x="110851" y="973489"/>
                  </a:lnTo>
                  <a:lnTo>
                    <a:pt x="102237" y="960797"/>
                  </a:lnTo>
                  <a:lnTo>
                    <a:pt x="93849" y="947651"/>
                  </a:lnTo>
                  <a:lnTo>
                    <a:pt x="85688" y="934505"/>
                  </a:lnTo>
                  <a:lnTo>
                    <a:pt x="78208" y="921358"/>
                  </a:lnTo>
                  <a:lnTo>
                    <a:pt x="70954" y="907986"/>
                  </a:lnTo>
                  <a:lnTo>
                    <a:pt x="64153" y="894386"/>
                  </a:lnTo>
                  <a:lnTo>
                    <a:pt x="57579" y="880560"/>
                  </a:lnTo>
                  <a:lnTo>
                    <a:pt x="51232" y="866734"/>
                  </a:lnTo>
                  <a:lnTo>
                    <a:pt x="45338" y="852908"/>
                  </a:lnTo>
                  <a:lnTo>
                    <a:pt x="39897" y="838856"/>
                  </a:lnTo>
                  <a:lnTo>
                    <a:pt x="34910" y="824803"/>
                  </a:lnTo>
                  <a:lnTo>
                    <a:pt x="30150" y="810524"/>
                  </a:lnTo>
                  <a:lnTo>
                    <a:pt x="25616" y="796244"/>
                  </a:lnTo>
                  <a:lnTo>
                    <a:pt x="21535" y="781738"/>
                  </a:lnTo>
                  <a:lnTo>
                    <a:pt x="17682" y="767232"/>
                  </a:lnTo>
                  <a:lnTo>
                    <a:pt x="14508" y="752726"/>
                  </a:lnTo>
                  <a:lnTo>
                    <a:pt x="11334" y="738220"/>
                  </a:lnTo>
                  <a:lnTo>
                    <a:pt x="8841" y="723487"/>
                  </a:lnTo>
                  <a:lnTo>
                    <a:pt x="6574" y="708755"/>
                  </a:lnTo>
                  <a:lnTo>
                    <a:pt x="4307" y="694022"/>
                  </a:lnTo>
                  <a:lnTo>
                    <a:pt x="2947" y="679289"/>
                  </a:lnTo>
                  <a:lnTo>
                    <a:pt x="1587" y="664330"/>
                  </a:lnTo>
                  <a:lnTo>
                    <a:pt x="680" y="649597"/>
                  </a:lnTo>
                  <a:lnTo>
                    <a:pt x="227" y="634638"/>
                  </a:lnTo>
                  <a:lnTo>
                    <a:pt x="0" y="619905"/>
                  </a:lnTo>
                  <a:lnTo>
                    <a:pt x="227" y="604946"/>
                  </a:lnTo>
                  <a:lnTo>
                    <a:pt x="680" y="589987"/>
                  </a:lnTo>
                  <a:lnTo>
                    <a:pt x="1587" y="575254"/>
                  </a:lnTo>
                  <a:lnTo>
                    <a:pt x="2947" y="560295"/>
                  </a:lnTo>
                  <a:lnTo>
                    <a:pt x="4307" y="545562"/>
                  </a:lnTo>
                  <a:lnTo>
                    <a:pt x="6574" y="530830"/>
                  </a:lnTo>
                  <a:lnTo>
                    <a:pt x="8841" y="516097"/>
                  </a:lnTo>
                  <a:lnTo>
                    <a:pt x="11334" y="501364"/>
                  </a:lnTo>
                  <a:lnTo>
                    <a:pt x="14508" y="486858"/>
                  </a:lnTo>
                  <a:lnTo>
                    <a:pt x="17682" y="472352"/>
                  </a:lnTo>
                  <a:lnTo>
                    <a:pt x="21535" y="457846"/>
                  </a:lnTo>
                  <a:lnTo>
                    <a:pt x="25616" y="443340"/>
                  </a:lnTo>
                  <a:lnTo>
                    <a:pt x="30150" y="429061"/>
                  </a:lnTo>
                  <a:lnTo>
                    <a:pt x="34910" y="414781"/>
                  </a:lnTo>
                  <a:lnTo>
                    <a:pt x="39897" y="400502"/>
                  </a:lnTo>
                  <a:lnTo>
                    <a:pt x="45338" y="386449"/>
                  </a:lnTo>
                  <a:lnTo>
                    <a:pt x="51232" y="372850"/>
                  </a:lnTo>
                  <a:lnTo>
                    <a:pt x="57579" y="359024"/>
                  </a:lnTo>
                  <a:lnTo>
                    <a:pt x="64153" y="345198"/>
                  </a:lnTo>
                  <a:lnTo>
                    <a:pt x="70954" y="331599"/>
                  </a:lnTo>
                  <a:lnTo>
                    <a:pt x="78208" y="318226"/>
                  </a:lnTo>
                  <a:lnTo>
                    <a:pt x="85688" y="304853"/>
                  </a:lnTo>
                  <a:lnTo>
                    <a:pt x="93849" y="291934"/>
                  </a:lnTo>
                  <a:lnTo>
                    <a:pt x="102237" y="278788"/>
                  </a:lnTo>
                  <a:lnTo>
                    <a:pt x="110851" y="266095"/>
                  </a:lnTo>
                  <a:lnTo>
                    <a:pt x="119918" y="253402"/>
                  </a:lnTo>
                  <a:lnTo>
                    <a:pt x="129213" y="240936"/>
                  </a:lnTo>
                  <a:lnTo>
                    <a:pt x="139187" y="228697"/>
                  </a:lnTo>
                  <a:lnTo>
                    <a:pt x="149161" y="216457"/>
                  </a:lnTo>
                  <a:lnTo>
                    <a:pt x="159589" y="204671"/>
                  </a:lnTo>
                  <a:lnTo>
                    <a:pt x="170470" y="193111"/>
                  </a:lnTo>
                  <a:lnTo>
                    <a:pt x="181578" y="181779"/>
                  </a:lnTo>
                  <a:lnTo>
                    <a:pt x="193139" y="170446"/>
                  </a:lnTo>
                  <a:lnTo>
                    <a:pt x="204473" y="159793"/>
                  </a:lnTo>
                  <a:lnTo>
                    <a:pt x="216488" y="149140"/>
                  </a:lnTo>
                  <a:lnTo>
                    <a:pt x="228729" y="139167"/>
                  </a:lnTo>
                  <a:lnTo>
                    <a:pt x="240743" y="129421"/>
                  </a:lnTo>
                  <a:lnTo>
                    <a:pt x="253438" y="119901"/>
                  </a:lnTo>
                  <a:lnTo>
                    <a:pt x="266133" y="110835"/>
                  </a:lnTo>
                  <a:lnTo>
                    <a:pt x="278600" y="102222"/>
                  </a:lnTo>
                  <a:lnTo>
                    <a:pt x="291748" y="93836"/>
                  </a:lnTo>
                  <a:lnTo>
                    <a:pt x="304896" y="85903"/>
                  </a:lnTo>
                  <a:lnTo>
                    <a:pt x="318271" y="78423"/>
                  </a:lnTo>
                  <a:lnTo>
                    <a:pt x="331646" y="71170"/>
                  </a:lnTo>
                  <a:lnTo>
                    <a:pt x="345020" y="64144"/>
                  </a:lnTo>
                  <a:lnTo>
                    <a:pt x="358848" y="57571"/>
                  </a:lnTo>
                  <a:lnTo>
                    <a:pt x="372676" y="51451"/>
                  </a:lnTo>
                  <a:lnTo>
                    <a:pt x="386504" y="45558"/>
                  </a:lnTo>
                  <a:lnTo>
                    <a:pt x="400559" y="40118"/>
                  </a:lnTo>
                  <a:lnTo>
                    <a:pt x="414840" y="34905"/>
                  </a:lnTo>
                  <a:lnTo>
                    <a:pt x="429122" y="30146"/>
                  </a:lnTo>
                  <a:lnTo>
                    <a:pt x="443403" y="25839"/>
                  </a:lnTo>
                  <a:lnTo>
                    <a:pt x="457911" y="21533"/>
                  </a:lnTo>
                  <a:lnTo>
                    <a:pt x="472419" y="17906"/>
                  </a:lnTo>
                  <a:lnTo>
                    <a:pt x="486927" y="14506"/>
                  </a:lnTo>
                  <a:lnTo>
                    <a:pt x="501435" y="11560"/>
                  </a:lnTo>
                  <a:lnTo>
                    <a:pt x="515944" y="8840"/>
                  </a:lnTo>
                  <a:lnTo>
                    <a:pt x="530678" y="6573"/>
                  </a:lnTo>
                  <a:lnTo>
                    <a:pt x="545413" y="4533"/>
                  </a:lnTo>
                  <a:lnTo>
                    <a:pt x="560148" y="3173"/>
                  </a:lnTo>
                  <a:lnTo>
                    <a:pt x="575109" y="1587"/>
                  </a:lnTo>
                  <a:lnTo>
                    <a:pt x="589844" y="907"/>
                  </a:lnTo>
                  <a:lnTo>
                    <a:pt x="604806" y="227"/>
                  </a:lnTo>
                  <a:lnTo>
                    <a:pt x="619540" y="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62"/>
            <p:cNvSpPr txBox="1"/>
            <p:nvPr/>
          </p:nvSpPr>
          <p:spPr>
            <a:xfrm>
              <a:off x="6329723" y="3989043"/>
              <a:ext cx="12375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决策能力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1805209" y="4237317"/>
            <a:ext cx="8840202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1705099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0572211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3123724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5121036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7153659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8933134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425179" y="2358613"/>
            <a:ext cx="1575740" cy="1759852"/>
            <a:chOff x="2940476" y="3272285"/>
            <a:chExt cx="1575740" cy="1759852"/>
          </a:xfrm>
        </p:grpSpPr>
        <p:sp>
          <p:nvSpPr>
            <p:cNvPr id="35" name="任意多边形 34"/>
            <p:cNvSpPr/>
            <p:nvPr/>
          </p:nvSpPr>
          <p:spPr>
            <a:xfrm>
              <a:off x="2940476" y="3272285"/>
              <a:ext cx="1575740" cy="1759852"/>
            </a:xfrm>
            <a:custGeom>
              <a:avLst/>
              <a:gdLst>
                <a:gd name="connsiteX0" fmla="*/ 787870 w 1575740"/>
                <a:gd name="connsiteY0" fmla="*/ 0 h 1759852"/>
                <a:gd name="connsiteX1" fmla="*/ 1575740 w 1575740"/>
                <a:gd name="connsiteY1" fmla="*/ 787870 h 1759852"/>
                <a:gd name="connsiteX2" fmla="*/ 946654 w 1575740"/>
                <a:gd name="connsiteY2" fmla="*/ 1559734 h 1759852"/>
                <a:gd name="connsiteX3" fmla="*/ 870324 w 1575740"/>
                <a:gd name="connsiteY3" fmla="*/ 1567428 h 1759852"/>
                <a:gd name="connsiteX4" fmla="*/ 771966 w 1575740"/>
                <a:gd name="connsiteY4" fmla="*/ 1759852 h 1759852"/>
                <a:gd name="connsiteX5" fmla="*/ 677385 w 1575740"/>
                <a:gd name="connsiteY5" fmla="*/ 1564602 h 1759852"/>
                <a:gd name="connsiteX6" fmla="*/ 629087 w 1575740"/>
                <a:gd name="connsiteY6" fmla="*/ 1559734 h 1759852"/>
                <a:gd name="connsiteX7" fmla="*/ 0 w 1575740"/>
                <a:gd name="connsiteY7" fmla="*/ 787870 h 1759852"/>
                <a:gd name="connsiteX8" fmla="*/ 787870 w 1575740"/>
                <a:gd name="connsiteY8" fmla="*/ 0 h 1759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5740" h="1759852">
                  <a:moveTo>
                    <a:pt x="787870" y="0"/>
                  </a:moveTo>
                  <a:cubicBezTo>
                    <a:pt x="1222999" y="0"/>
                    <a:pt x="1575740" y="352741"/>
                    <a:pt x="1575740" y="787870"/>
                  </a:cubicBezTo>
                  <a:cubicBezTo>
                    <a:pt x="1575740" y="1168608"/>
                    <a:pt x="1305673" y="1486268"/>
                    <a:pt x="946654" y="1559734"/>
                  </a:cubicBezTo>
                  <a:lnTo>
                    <a:pt x="870324" y="1567428"/>
                  </a:lnTo>
                  <a:lnTo>
                    <a:pt x="771966" y="1759852"/>
                  </a:lnTo>
                  <a:lnTo>
                    <a:pt x="677385" y="1564602"/>
                  </a:lnTo>
                  <a:lnTo>
                    <a:pt x="629087" y="1559734"/>
                  </a:lnTo>
                  <a:cubicBezTo>
                    <a:pt x="270067" y="1486268"/>
                    <a:pt x="0" y="1168608"/>
                    <a:pt x="0" y="787870"/>
                  </a:cubicBezTo>
                  <a:cubicBezTo>
                    <a:pt x="0" y="352741"/>
                    <a:pt x="352741" y="0"/>
                    <a:pt x="787870" y="0"/>
                  </a:cubicBezTo>
                  <a:close/>
                </a:path>
              </a:pathLst>
            </a:custGeom>
            <a:solidFill>
              <a:srgbClr val="36475C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KSO_Shape"/>
            <p:cNvSpPr>
              <a:spLocks/>
            </p:cNvSpPr>
            <p:nvPr/>
          </p:nvSpPr>
          <p:spPr bwMode="auto">
            <a:xfrm>
              <a:off x="3513033" y="3586933"/>
              <a:ext cx="430626" cy="439414"/>
            </a:xfrm>
            <a:custGeom>
              <a:avLst/>
              <a:gdLst>
                <a:gd name="T0" fmla="*/ 1524318 w 3543300"/>
                <a:gd name="T1" fmla="*/ 1132523 h 3617913"/>
                <a:gd name="T2" fmla="*/ 1313498 w 3543300"/>
                <a:gd name="T3" fmla="*/ 1253173 h 3617913"/>
                <a:gd name="T4" fmla="*/ 1155382 w 3543300"/>
                <a:gd name="T5" fmla="*/ 1435418 h 3617913"/>
                <a:gd name="T6" fmla="*/ 1066122 w 3543300"/>
                <a:gd name="T7" fmla="*/ 1663327 h 3617913"/>
                <a:gd name="T8" fmla="*/ 1059774 w 3543300"/>
                <a:gd name="T9" fmla="*/ 1918696 h 3617913"/>
                <a:gd name="T10" fmla="*/ 1138484 w 3543300"/>
                <a:gd name="T11" fmla="*/ 2152467 h 3617913"/>
                <a:gd name="T12" fmla="*/ 1287651 w 3543300"/>
                <a:gd name="T13" fmla="*/ 2342088 h 3617913"/>
                <a:gd name="T14" fmla="*/ 1491724 w 3543300"/>
                <a:gd name="T15" fmla="*/ 2472632 h 3617913"/>
                <a:gd name="T16" fmla="*/ 1734517 w 3543300"/>
                <a:gd name="T17" fmla="*/ 2528533 h 3617913"/>
                <a:gd name="T18" fmla="*/ 1985879 w 3543300"/>
                <a:gd name="T19" fmla="*/ 2496771 h 3617913"/>
                <a:gd name="T20" fmla="*/ 2202647 w 3543300"/>
                <a:gd name="T21" fmla="*/ 2386238 h 3617913"/>
                <a:gd name="T22" fmla="*/ 2368635 w 3543300"/>
                <a:gd name="T23" fmla="*/ 2211863 h 3617913"/>
                <a:gd name="T24" fmla="*/ 2469244 w 3543300"/>
                <a:gd name="T25" fmla="*/ 1988891 h 3617913"/>
                <a:gd name="T26" fmla="*/ 2487969 w 3543300"/>
                <a:gd name="T27" fmla="*/ 1735110 h 3617913"/>
                <a:gd name="T28" fmla="*/ 2420685 w 3543300"/>
                <a:gd name="T29" fmla="*/ 1496257 h 3617913"/>
                <a:gd name="T30" fmla="*/ 2280920 w 3543300"/>
                <a:gd name="T31" fmla="*/ 1299528 h 3617913"/>
                <a:gd name="T32" fmla="*/ 2083752 w 3543300"/>
                <a:gd name="T33" fmla="*/ 1159510 h 3617913"/>
                <a:gd name="T34" fmla="*/ 1845310 w 3543300"/>
                <a:gd name="T35" fmla="*/ 1092518 h 3617913"/>
                <a:gd name="T36" fmla="*/ 1957705 w 3543300"/>
                <a:gd name="T37" fmla="*/ 6985 h 3617913"/>
                <a:gd name="T38" fmla="*/ 2011998 w 3543300"/>
                <a:gd name="T39" fmla="*/ 89217 h 3617913"/>
                <a:gd name="T40" fmla="*/ 2341562 w 3543300"/>
                <a:gd name="T41" fmla="*/ 485457 h 3617913"/>
                <a:gd name="T42" fmla="*/ 2646362 w 3543300"/>
                <a:gd name="T43" fmla="*/ 240665 h 3617913"/>
                <a:gd name="T44" fmla="*/ 2970848 w 3543300"/>
                <a:gd name="T45" fmla="*/ 446087 h 3617913"/>
                <a:gd name="T46" fmla="*/ 2979738 w 3543300"/>
                <a:gd name="T47" fmla="*/ 554990 h 3617913"/>
                <a:gd name="T48" fmla="*/ 2996248 w 3543300"/>
                <a:gd name="T49" fmla="*/ 1049655 h 3617913"/>
                <a:gd name="T50" fmla="*/ 3393440 w 3543300"/>
                <a:gd name="T51" fmla="*/ 1051243 h 3617913"/>
                <a:gd name="T52" fmla="*/ 3542030 w 3543300"/>
                <a:gd name="T53" fmla="*/ 1406843 h 3617913"/>
                <a:gd name="T54" fmla="*/ 3490278 w 3543300"/>
                <a:gd name="T55" fmla="*/ 1502728 h 3617913"/>
                <a:gd name="T56" fmla="*/ 3210242 w 3543300"/>
                <a:gd name="T57" fmla="*/ 1889125 h 3617913"/>
                <a:gd name="T58" fmla="*/ 3529330 w 3543300"/>
                <a:gd name="T59" fmla="*/ 2149158 h 3617913"/>
                <a:gd name="T60" fmla="*/ 3442335 w 3543300"/>
                <a:gd name="T61" fmla="*/ 2520315 h 3617913"/>
                <a:gd name="T62" fmla="*/ 3346450 w 3543300"/>
                <a:gd name="T63" fmla="*/ 2572068 h 3617913"/>
                <a:gd name="T64" fmla="*/ 2905125 w 3543300"/>
                <a:gd name="T65" fmla="*/ 2698115 h 3617913"/>
                <a:gd name="T66" fmla="*/ 2994025 w 3543300"/>
                <a:gd name="T67" fmla="*/ 3108643 h 3617913"/>
                <a:gd name="T68" fmla="*/ 2709228 w 3543300"/>
                <a:gd name="T69" fmla="*/ 3363913 h 3617913"/>
                <a:gd name="T70" fmla="*/ 2600325 w 3543300"/>
                <a:gd name="T71" fmla="*/ 3355023 h 3617913"/>
                <a:gd name="T72" fmla="*/ 2193608 w 3543300"/>
                <a:gd name="T73" fmla="*/ 3187066 h 3617913"/>
                <a:gd name="T74" fmla="*/ 2005012 w 3543300"/>
                <a:gd name="T75" fmla="*/ 3563621 h 3617913"/>
                <a:gd name="T76" fmla="*/ 1620520 w 3543300"/>
                <a:gd name="T77" fmla="*/ 3617913 h 3617913"/>
                <a:gd name="T78" fmla="*/ 1535430 w 3543300"/>
                <a:gd name="T79" fmla="*/ 3555366 h 3617913"/>
                <a:gd name="T80" fmla="*/ 1324928 w 3543300"/>
                <a:gd name="T81" fmla="*/ 3179128 h 3617913"/>
                <a:gd name="T82" fmla="*/ 935990 w 3543300"/>
                <a:gd name="T83" fmla="*/ 3361056 h 3617913"/>
                <a:gd name="T84" fmla="*/ 830262 w 3543300"/>
                <a:gd name="T85" fmla="*/ 3361056 h 3617913"/>
                <a:gd name="T86" fmla="*/ 550545 w 3543300"/>
                <a:gd name="T87" fmla="*/ 3100071 h 3617913"/>
                <a:gd name="T88" fmla="*/ 638492 w 3543300"/>
                <a:gd name="T89" fmla="*/ 2698115 h 3617913"/>
                <a:gd name="T90" fmla="*/ 196850 w 3543300"/>
                <a:gd name="T91" fmla="*/ 2572068 h 3617913"/>
                <a:gd name="T92" fmla="*/ 101282 w 3543300"/>
                <a:gd name="T93" fmla="*/ 2520315 h 3617913"/>
                <a:gd name="T94" fmla="*/ 13970 w 3543300"/>
                <a:gd name="T95" fmla="*/ 2149158 h 3617913"/>
                <a:gd name="T96" fmla="*/ 334962 w 3543300"/>
                <a:gd name="T97" fmla="*/ 1915478 h 3617913"/>
                <a:gd name="T98" fmla="*/ 57467 w 3543300"/>
                <a:gd name="T99" fmla="*/ 1504633 h 3617913"/>
                <a:gd name="T100" fmla="*/ 635 w 3543300"/>
                <a:gd name="T101" fmla="*/ 1411288 h 3617913"/>
                <a:gd name="T102" fmla="*/ 134620 w 3543300"/>
                <a:gd name="T103" fmla="*/ 1058863 h 3617913"/>
                <a:gd name="T104" fmla="*/ 520382 w 3543300"/>
                <a:gd name="T105" fmla="*/ 1095375 h 3617913"/>
                <a:gd name="T106" fmla="*/ 742632 w 3543300"/>
                <a:gd name="T107" fmla="*/ 801052 h 3617913"/>
                <a:gd name="T108" fmla="*/ 558482 w 3543300"/>
                <a:gd name="T109" fmla="*/ 467677 h 3617913"/>
                <a:gd name="T110" fmla="*/ 862648 w 3543300"/>
                <a:gd name="T111" fmla="*/ 242252 h 3617913"/>
                <a:gd name="T112" fmla="*/ 955040 w 3543300"/>
                <a:gd name="T113" fmla="*/ 276542 h 3617913"/>
                <a:gd name="T114" fmla="*/ 1452245 w 3543300"/>
                <a:gd name="T115" fmla="*/ 404177 h 3617913"/>
                <a:gd name="T116" fmla="*/ 1557655 w 3543300"/>
                <a:gd name="T117" fmla="*/ 26352 h 3617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300" h="3617913">
                  <a:moveTo>
                    <a:pt x="1752918" y="1088708"/>
                  </a:moveTo>
                  <a:lnTo>
                    <a:pt x="1734502" y="1089660"/>
                  </a:lnTo>
                  <a:lnTo>
                    <a:pt x="1716088" y="1090613"/>
                  </a:lnTo>
                  <a:lnTo>
                    <a:pt x="1697990" y="1092518"/>
                  </a:lnTo>
                  <a:lnTo>
                    <a:pt x="1679892" y="1094423"/>
                  </a:lnTo>
                  <a:lnTo>
                    <a:pt x="1662112" y="1097280"/>
                  </a:lnTo>
                  <a:lnTo>
                    <a:pt x="1644332" y="1100138"/>
                  </a:lnTo>
                  <a:lnTo>
                    <a:pt x="1626552" y="1103630"/>
                  </a:lnTo>
                  <a:lnTo>
                    <a:pt x="1608772" y="1107440"/>
                  </a:lnTo>
                  <a:lnTo>
                    <a:pt x="1591628" y="1111568"/>
                  </a:lnTo>
                  <a:lnTo>
                    <a:pt x="1574800" y="1116013"/>
                  </a:lnTo>
                  <a:lnTo>
                    <a:pt x="1557338" y="1121093"/>
                  </a:lnTo>
                  <a:lnTo>
                    <a:pt x="1540828" y="1126490"/>
                  </a:lnTo>
                  <a:lnTo>
                    <a:pt x="1524318" y="1132523"/>
                  </a:lnTo>
                  <a:lnTo>
                    <a:pt x="1507808" y="1138555"/>
                  </a:lnTo>
                  <a:lnTo>
                    <a:pt x="1491615" y="1145223"/>
                  </a:lnTo>
                  <a:lnTo>
                    <a:pt x="1475422" y="1152525"/>
                  </a:lnTo>
                  <a:lnTo>
                    <a:pt x="1459548" y="1159510"/>
                  </a:lnTo>
                  <a:lnTo>
                    <a:pt x="1443672" y="1167448"/>
                  </a:lnTo>
                  <a:lnTo>
                    <a:pt x="1428432" y="1175703"/>
                  </a:lnTo>
                  <a:lnTo>
                    <a:pt x="1413192" y="1183958"/>
                  </a:lnTo>
                  <a:lnTo>
                    <a:pt x="1398270" y="1193165"/>
                  </a:lnTo>
                  <a:lnTo>
                    <a:pt x="1383665" y="1202055"/>
                  </a:lnTo>
                  <a:lnTo>
                    <a:pt x="1368742" y="1211898"/>
                  </a:lnTo>
                  <a:lnTo>
                    <a:pt x="1354772" y="1221740"/>
                  </a:lnTo>
                  <a:lnTo>
                    <a:pt x="1340485" y="1231900"/>
                  </a:lnTo>
                  <a:lnTo>
                    <a:pt x="1327150" y="1242378"/>
                  </a:lnTo>
                  <a:lnTo>
                    <a:pt x="1313498" y="1253173"/>
                  </a:lnTo>
                  <a:lnTo>
                    <a:pt x="1300480" y="1264285"/>
                  </a:lnTo>
                  <a:lnTo>
                    <a:pt x="1287462" y="1275715"/>
                  </a:lnTo>
                  <a:lnTo>
                    <a:pt x="1274762" y="1287463"/>
                  </a:lnTo>
                  <a:lnTo>
                    <a:pt x="1262380" y="1299528"/>
                  </a:lnTo>
                  <a:lnTo>
                    <a:pt x="1250315" y="1311910"/>
                  </a:lnTo>
                  <a:lnTo>
                    <a:pt x="1238568" y="1324928"/>
                  </a:lnTo>
                  <a:lnTo>
                    <a:pt x="1227138" y="1337628"/>
                  </a:lnTo>
                  <a:lnTo>
                    <a:pt x="1215708" y="1350645"/>
                  </a:lnTo>
                  <a:lnTo>
                    <a:pt x="1205230" y="1364298"/>
                  </a:lnTo>
                  <a:lnTo>
                    <a:pt x="1194752" y="1377950"/>
                  </a:lnTo>
                  <a:lnTo>
                    <a:pt x="1183958" y="1392238"/>
                  </a:lnTo>
                  <a:lnTo>
                    <a:pt x="1174432" y="1406525"/>
                  </a:lnTo>
                  <a:lnTo>
                    <a:pt x="1164908" y="1420813"/>
                  </a:lnTo>
                  <a:lnTo>
                    <a:pt x="1155382" y="1435418"/>
                  </a:lnTo>
                  <a:lnTo>
                    <a:pt x="1146810" y="1450340"/>
                  </a:lnTo>
                  <a:lnTo>
                    <a:pt x="1138391" y="1465309"/>
                  </a:lnTo>
                  <a:lnTo>
                    <a:pt x="1130549" y="1480376"/>
                  </a:lnTo>
                  <a:lnTo>
                    <a:pt x="1122615" y="1496257"/>
                  </a:lnTo>
                  <a:lnTo>
                    <a:pt x="1114998" y="1512138"/>
                  </a:lnTo>
                  <a:lnTo>
                    <a:pt x="1108333" y="1528337"/>
                  </a:lnTo>
                  <a:lnTo>
                    <a:pt x="1101668" y="1544536"/>
                  </a:lnTo>
                  <a:lnTo>
                    <a:pt x="1095321" y="1561052"/>
                  </a:lnTo>
                  <a:lnTo>
                    <a:pt x="1089608" y="1577568"/>
                  </a:lnTo>
                  <a:lnTo>
                    <a:pt x="1083895" y="1594402"/>
                  </a:lnTo>
                  <a:lnTo>
                    <a:pt x="1079134" y="1611554"/>
                  </a:lnTo>
                  <a:lnTo>
                    <a:pt x="1074056" y="1628388"/>
                  </a:lnTo>
                  <a:lnTo>
                    <a:pt x="1069931" y="1646175"/>
                  </a:lnTo>
                  <a:lnTo>
                    <a:pt x="1066122" y="1663327"/>
                  </a:lnTo>
                  <a:lnTo>
                    <a:pt x="1062948" y="1681114"/>
                  </a:lnTo>
                  <a:lnTo>
                    <a:pt x="1059774" y="1698901"/>
                  </a:lnTo>
                  <a:lnTo>
                    <a:pt x="1057553" y="1717005"/>
                  </a:lnTo>
                  <a:lnTo>
                    <a:pt x="1055331" y="1735110"/>
                  </a:lnTo>
                  <a:lnTo>
                    <a:pt x="1053744" y="1753532"/>
                  </a:lnTo>
                  <a:lnTo>
                    <a:pt x="1052792" y="1771319"/>
                  </a:lnTo>
                  <a:lnTo>
                    <a:pt x="1051840" y="1790376"/>
                  </a:lnTo>
                  <a:lnTo>
                    <a:pt x="1051523" y="1808798"/>
                  </a:lnTo>
                  <a:lnTo>
                    <a:pt x="1051840" y="1827221"/>
                  </a:lnTo>
                  <a:lnTo>
                    <a:pt x="1052792" y="1845960"/>
                  </a:lnTo>
                  <a:lnTo>
                    <a:pt x="1053744" y="1864065"/>
                  </a:lnTo>
                  <a:lnTo>
                    <a:pt x="1055331" y="1882487"/>
                  </a:lnTo>
                  <a:lnTo>
                    <a:pt x="1057553" y="1900592"/>
                  </a:lnTo>
                  <a:lnTo>
                    <a:pt x="1059774" y="1918696"/>
                  </a:lnTo>
                  <a:lnTo>
                    <a:pt x="1062948" y="1936483"/>
                  </a:lnTo>
                  <a:lnTo>
                    <a:pt x="1066122" y="1953952"/>
                  </a:lnTo>
                  <a:lnTo>
                    <a:pt x="1069931" y="1971739"/>
                  </a:lnTo>
                  <a:lnTo>
                    <a:pt x="1074056" y="1988891"/>
                  </a:lnTo>
                  <a:lnTo>
                    <a:pt x="1079134" y="2006043"/>
                  </a:lnTo>
                  <a:lnTo>
                    <a:pt x="1083895" y="2022877"/>
                  </a:lnTo>
                  <a:lnTo>
                    <a:pt x="1089608" y="2039711"/>
                  </a:lnTo>
                  <a:lnTo>
                    <a:pt x="1095321" y="2056545"/>
                  </a:lnTo>
                  <a:lnTo>
                    <a:pt x="1101668" y="2073061"/>
                  </a:lnTo>
                  <a:lnTo>
                    <a:pt x="1108333" y="2089260"/>
                  </a:lnTo>
                  <a:lnTo>
                    <a:pt x="1114998" y="2105459"/>
                  </a:lnTo>
                  <a:lnTo>
                    <a:pt x="1122615" y="2121022"/>
                  </a:lnTo>
                  <a:lnTo>
                    <a:pt x="1130549" y="2136904"/>
                  </a:lnTo>
                  <a:lnTo>
                    <a:pt x="1138484" y="2152467"/>
                  </a:lnTo>
                  <a:lnTo>
                    <a:pt x="1147053" y="2167395"/>
                  </a:lnTo>
                  <a:lnTo>
                    <a:pt x="1155622" y="2182641"/>
                  </a:lnTo>
                  <a:lnTo>
                    <a:pt x="1165144" y="2197252"/>
                  </a:lnTo>
                  <a:lnTo>
                    <a:pt x="1174665" y="2211863"/>
                  </a:lnTo>
                  <a:lnTo>
                    <a:pt x="1184186" y="2225838"/>
                  </a:lnTo>
                  <a:lnTo>
                    <a:pt x="1194977" y="2240131"/>
                  </a:lnTo>
                  <a:lnTo>
                    <a:pt x="1205450" y="2253789"/>
                  </a:lnTo>
                  <a:lnTo>
                    <a:pt x="1215924" y="2267129"/>
                  </a:lnTo>
                  <a:lnTo>
                    <a:pt x="1227349" y="2280469"/>
                  </a:lnTo>
                  <a:lnTo>
                    <a:pt x="1238775" y="2293174"/>
                  </a:lnTo>
                  <a:lnTo>
                    <a:pt x="1250518" y="2305879"/>
                  </a:lnTo>
                  <a:lnTo>
                    <a:pt x="1262578" y="2318267"/>
                  </a:lnTo>
                  <a:lnTo>
                    <a:pt x="1274956" y="2330336"/>
                  </a:lnTo>
                  <a:lnTo>
                    <a:pt x="1287651" y="2342088"/>
                  </a:lnTo>
                  <a:lnTo>
                    <a:pt x="1300663" y="2353840"/>
                  </a:lnTo>
                  <a:lnTo>
                    <a:pt x="1313676" y="2364640"/>
                  </a:lnTo>
                  <a:lnTo>
                    <a:pt x="1327323" y="2375756"/>
                  </a:lnTo>
                  <a:lnTo>
                    <a:pt x="1340653" y="2386238"/>
                  </a:lnTo>
                  <a:lnTo>
                    <a:pt x="1354935" y="2396402"/>
                  </a:lnTo>
                  <a:lnTo>
                    <a:pt x="1368899" y="2406566"/>
                  </a:lnTo>
                  <a:lnTo>
                    <a:pt x="1383816" y="2415777"/>
                  </a:lnTo>
                  <a:lnTo>
                    <a:pt x="1398415" y="2424988"/>
                  </a:lnTo>
                  <a:lnTo>
                    <a:pt x="1413332" y="2433882"/>
                  </a:lnTo>
                  <a:lnTo>
                    <a:pt x="1428566" y="2442775"/>
                  </a:lnTo>
                  <a:lnTo>
                    <a:pt x="1443800" y="2450398"/>
                  </a:lnTo>
                  <a:lnTo>
                    <a:pt x="1459669" y="2458339"/>
                  </a:lnTo>
                  <a:lnTo>
                    <a:pt x="1475538" y="2465644"/>
                  </a:lnTo>
                  <a:lnTo>
                    <a:pt x="1491724" y="2472632"/>
                  </a:lnTo>
                  <a:lnTo>
                    <a:pt x="1507910" y="2479619"/>
                  </a:lnTo>
                  <a:lnTo>
                    <a:pt x="1524414" y="2485654"/>
                  </a:lnTo>
                  <a:lnTo>
                    <a:pt x="1540917" y="2491689"/>
                  </a:lnTo>
                  <a:lnTo>
                    <a:pt x="1557421" y="2496771"/>
                  </a:lnTo>
                  <a:lnTo>
                    <a:pt x="1574877" y="2502171"/>
                  </a:lnTo>
                  <a:lnTo>
                    <a:pt x="1591698" y="2506617"/>
                  </a:lnTo>
                  <a:lnTo>
                    <a:pt x="1608836" y="2510746"/>
                  </a:lnTo>
                  <a:lnTo>
                    <a:pt x="1626609" y="2514876"/>
                  </a:lnTo>
                  <a:lnTo>
                    <a:pt x="1644382" y="2518369"/>
                  </a:lnTo>
                  <a:lnTo>
                    <a:pt x="1662155" y="2520910"/>
                  </a:lnTo>
                  <a:lnTo>
                    <a:pt x="1679928" y="2523451"/>
                  </a:lnTo>
                  <a:lnTo>
                    <a:pt x="1698019" y="2525675"/>
                  </a:lnTo>
                  <a:lnTo>
                    <a:pt x="1716109" y="2527263"/>
                  </a:lnTo>
                  <a:lnTo>
                    <a:pt x="1734517" y="2528533"/>
                  </a:lnTo>
                  <a:lnTo>
                    <a:pt x="1752925" y="2529169"/>
                  </a:lnTo>
                  <a:lnTo>
                    <a:pt x="1771967" y="2529169"/>
                  </a:lnTo>
                  <a:lnTo>
                    <a:pt x="1790375" y="2529169"/>
                  </a:lnTo>
                  <a:lnTo>
                    <a:pt x="1808783" y="2528533"/>
                  </a:lnTo>
                  <a:lnTo>
                    <a:pt x="1827191" y="2527263"/>
                  </a:lnTo>
                  <a:lnTo>
                    <a:pt x="1845281" y="2525675"/>
                  </a:lnTo>
                  <a:lnTo>
                    <a:pt x="1863372" y="2523451"/>
                  </a:lnTo>
                  <a:lnTo>
                    <a:pt x="1881145" y="2520910"/>
                  </a:lnTo>
                  <a:lnTo>
                    <a:pt x="1898918" y="2518369"/>
                  </a:lnTo>
                  <a:lnTo>
                    <a:pt x="1916691" y="2514876"/>
                  </a:lnTo>
                  <a:lnTo>
                    <a:pt x="1934464" y="2510746"/>
                  </a:lnTo>
                  <a:lnTo>
                    <a:pt x="1951602" y="2506617"/>
                  </a:lnTo>
                  <a:lnTo>
                    <a:pt x="1969058" y="2502171"/>
                  </a:lnTo>
                  <a:lnTo>
                    <a:pt x="1985879" y="2496771"/>
                  </a:lnTo>
                  <a:lnTo>
                    <a:pt x="2002383" y="2491689"/>
                  </a:lnTo>
                  <a:lnTo>
                    <a:pt x="2019204" y="2485654"/>
                  </a:lnTo>
                  <a:lnTo>
                    <a:pt x="2035390" y="2479619"/>
                  </a:lnTo>
                  <a:lnTo>
                    <a:pt x="2051894" y="2472632"/>
                  </a:lnTo>
                  <a:lnTo>
                    <a:pt x="2067762" y="2465644"/>
                  </a:lnTo>
                  <a:lnTo>
                    <a:pt x="2083631" y="2458339"/>
                  </a:lnTo>
                  <a:lnTo>
                    <a:pt x="2099500" y="2450398"/>
                  </a:lnTo>
                  <a:lnTo>
                    <a:pt x="2114734" y="2442775"/>
                  </a:lnTo>
                  <a:lnTo>
                    <a:pt x="2129968" y="2433882"/>
                  </a:lnTo>
                  <a:lnTo>
                    <a:pt x="2144885" y="2424988"/>
                  </a:lnTo>
                  <a:lnTo>
                    <a:pt x="2159484" y="2415777"/>
                  </a:lnTo>
                  <a:lnTo>
                    <a:pt x="2174401" y="2406566"/>
                  </a:lnTo>
                  <a:lnTo>
                    <a:pt x="2188683" y="2396402"/>
                  </a:lnTo>
                  <a:lnTo>
                    <a:pt x="2202647" y="2386238"/>
                  </a:lnTo>
                  <a:lnTo>
                    <a:pt x="2215977" y="2375756"/>
                  </a:lnTo>
                  <a:lnTo>
                    <a:pt x="2229624" y="2364640"/>
                  </a:lnTo>
                  <a:lnTo>
                    <a:pt x="2242637" y="2353840"/>
                  </a:lnTo>
                  <a:lnTo>
                    <a:pt x="2255966" y="2342088"/>
                  </a:lnTo>
                  <a:lnTo>
                    <a:pt x="2268344" y="2330336"/>
                  </a:lnTo>
                  <a:lnTo>
                    <a:pt x="2280722" y="2318267"/>
                  </a:lnTo>
                  <a:lnTo>
                    <a:pt x="2292782" y="2305879"/>
                  </a:lnTo>
                  <a:lnTo>
                    <a:pt x="2304525" y="2293174"/>
                  </a:lnTo>
                  <a:lnTo>
                    <a:pt x="2315951" y="2280469"/>
                  </a:lnTo>
                  <a:lnTo>
                    <a:pt x="2327376" y="2267129"/>
                  </a:lnTo>
                  <a:lnTo>
                    <a:pt x="2338167" y="2253789"/>
                  </a:lnTo>
                  <a:lnTo>
                    <a:pt x="2348958" y="2240131"/>
                  </a:lnTo>
                  <a:lnTo>
                    <a:pt x="2359114" y="2225838"/>
                  </a:lnTo>
                  <a:lnTo>
                    <a:pt x="2368635" y="2211863"/>
                  </a:lnTo>
                  <a:lnTo>
                    <a:pt x="2378156" y="2197252"/>
                  </a:lnTo>
                  <a:lnTo>
                    <a:pt x="2387678" y="2182641"/>
                  </a:lnTo>
                  <a:lnTo>
                    <a:pt x="2396247" y="2167395"/>
                  </a:lnTo>
                  <a:lnTo>
                    <a:pt x="2404816" y="2152467"/>
                  </a:lnTo>
                  <a:lnTo>
                    <a:pt x="2412750" y="2136904"/>
                  </a:lnTo>
                  <a:lnTo>
                    <a:pt x="2420685" y="2121022"/>
                  </a:lnTo>
                  <a:lnTo>
                    <a:pt x="2428302" y="2105459"/>
                  </a:lnTo>
                  <a:lnTo>
                    <a:pt x="2434967" y="2089260"/>
                  </a:lnTo>
                  <a:lnTo>
                    <a:pt x="2441632" y="2073061"/>
                  </a:lnTo>
                  <a:lnTo>
                    <a:pt x="2447979" y="2056545"/>
                  </a:lnTo>
                  <a:lnTo>
                    <a:pt x="2453692" y="2039711"/>
                  </a:lnTo>
                  <a:lnTo>
                    <a:pt x="2459405" y="2022877"/>
                  </a:lnTo>
                  <a:lnTo>
                    <a:pt x="2464166" y="2006043"/>
                  </a:lnTo>
                  <a:lnTo>
                    <a:pt x="2469244" y="1988891"/>
                  </a:lnTo>
                  <a:lnTo>
                    <a:pt x="2473370" y="1971739"/>
                  </a:lnTo>
                  <a:lnTo>
                    <a:pt x="2477178" y="1953952"/>
                  </a:lnTo>
                  <a:lnTo>
                    <a:pt x="2480352" y="1936483"/>
                  </a:lnTo>
                  <a:lnTo>
                    <a:pt x="2483526" y="1918696"/>
                  </a:lnTo>
                  <a:lnTo>
                    <a:pt x="2486064" y="1900592"/>
                  </a:lnTo>
                  <a:lnTo>
                    <a:pt x="2487969" y="1882487"/>
                  </a:lnTo>
                  <a:lnTo>
                    <a:pt x="2489556" y="1864065"/>
                  </a:lnTo>
                  <a:lnTo>
                    <a:pt x="2490508" y="1845960"/>
                  </a:lnTo>
                  <a:lnTo>
                    <a:pt x="2491460" y="1827221"/>
                  </a:lnTo>
                  <a:lnTo>
                    <a:pt x="2491777" y="1808798"/>
                  </a:lnTo>
                  <a:lnTo>
                    <a:pt x="2491460" y="1790376"/>
                  </a:lnTo>
                  <a:lnTo>
                    <a:pt x="2490508" y="1771319"/>
                  </a:lnTo>
                  <a:lnTo>
                    <a:pt x="2489556" y="1753532"/>
                  </a:lnTo>
                  <a:lnTo>
                    <a:pt x="2487969" y="1735110"/>
                  </a:lnTo>
                  <a:lnTo>
                    <a:pt x="2486064" y="1717005"/>
                  </a:lnTo>
                  <a:lnTo>
                    <a:pt x="2483526" y="1698901"/>
                  </a:lnTo>
                  <a:lnTo>
                    <a:pt x="2480352" y="1681114"/>
                  </a:lnTo>
                  <a:lnTo>
                    <a:pt x="2477178" y="1663327"/>
                  </a:lnTo>
                  <a:lnTo>
                    <a:pt x="2473370" y="1646175"/>
                  </a:lnTo>
                  <a:lnTo>
                    <a:pt x="2469244" y="1628388"/>
                  </a:lnTo>
                  <a:lnTo>
                    <a:pt x="2464166" y="1611554"/>
                  </a:lnTo>
                  <a:lnTo>
                    <a:pt x="2459405" y="1594402"/>
                  </a:lnTo>
                  <a:lnTo>
                    <a:pt x="2453692" y="1577568"/>
                  </a:lnTo>
                  <a:lnTo>
                    <a:pt x="2447979" y="1561052"/>
                  </a:lnTo>
                  <a:lnTo>
                    <a:pt x="2441632" y="1544536"/>
                  </a:lnTo>
                  <a:lnTo>
                    <a:pt x="2434967" y="1528337"/>
                  </a:lnTo>
                  <a:lnTo>
                    <a:pt x="2428302" y="1512138"/>
                  </a:lnTo>
                  <a:lnTo>
                    <a:pt x="2420685" y="1496257"/>
                  </a:lnTo>
                  <a:lnTo>
                    <a:pt x="2412750" y="1480376"/>
                  </a:lnTo>
                  <a:lnTo>
                    <a:pt x="2404909" y="1465308"/>
                  </a:lnTo>
                  <a:lnTo>
                    <a:pt x="2396490" y="1450340"/>
                  </a:lnTo>
                  <a:lnTo>
                    <a:pt x="2387918" y="1435418"/>
                  </a:lnTo>
                  <a:lnTo>
                    <a:pt x="2378392" y="1420813"/>
                  </a:lnTo>
                  <a:lnTo>
                    <a:pt x="2368868" y="1406525"/>
                  </a:lnTo>
                  <a:lnTo>
                    <a:pt x="2359342" y="1392238"/>
                  </a:lnTo>
                  <a:lnTo>
                    <a:pt x="2349182" y="1377950"/>
                  </a:lnTo>
                  <a:lnTo>
                    <a:pt x="2338388" y="1364298"/>
                  </a:lnTo>
                  <a:lnTo>
                    <a:pt x="2327592" y="1350645"/>
                  </a:lnTo>
                  <a:lnTo>
                    <a:pt x="2316162" y="1337628"/>
                  </a:lnTo>
                  <a:lnTo>
                    <a:pt x="2304732" y="1324928"/>
                  </a:lnTo>
                  <a:lnTo>
                    <a:pt x="2292985" y="1311910"/>
                  </a:lnTo>
                  <a:lnTo>
                    <a:pt x="2280920" y="1299528"/>
                  </a:lnTo>
                  <a:lnTo>
                    <a:pt x="2268538" y="1287463"/>
                  </a:lnTo>
                  <a:lnTo>
                    <a:pt x="2256155" y="1275715"/>
                  </a:lnTo>
                  <a:lnTo>
                    <a:pt x="2242820" y="1264285"/>
                  </a:lnTo>
                  <a:lnTo>
                    <a:pt x="2229802" y="1253173"/>
                  </a:lnTo>
                  <a:lnTo>
                    <a:pt x="2216150" y="1242378"/>
                  </a:lnTo>
                  <a:lnTo>
                    <a:pt x="2202815" y="1231900"/>
                  </a:lnTo>
                  <a:lnTo>
                    <a:pt x="2188845" y="1221740"/>
                  </a:lnTo>
                  <a:lnTo>
                    <a:pt x="2174558" y="1211898"/>
                  </a:lnTo>
                  <a:lnTo>
                    <a:pt x="2159635" y="1202055"/>
                  </a:lnTo>
                  <a:lnTo>
                    <a:pt x="2145030" y="1193165"/>
                  </a:lnTo>
                  <a:lnTo>
                    <a:pt x="2130108" y="1183958"/>
                  </a:lnTo>
                  <a:lnTo>
                    <a:pt x="2114868" y="1175703"/>
                  </a:lnTo>
                  <a:lnTo>
                    <a:pt x="2099628" y="1167448"/>
                  </a:lnTo>
                  <a:lnTo>
                    <a:pt x="2083752" y="1159510"/>
                  </a:lnTo>
                  <a:lnTo>
                    <a:pt x="2067878" y="1152525"/>
                  </a:lnTo>
                  <a:lnTo>
                    <a:pt x="2052002" y="1145223"/>
                  </a:lnTo>
                  <a:lnTo>
                    <a:pt x="2035492" y="1138555"/>
                  </a:lnTo>
                  <a:lnTo>
                    <a:pt x="2019300" y="1132523"/>
                  </a:lnTo>
                  <a:lnTo>
                    <a:pt x="2002472" y="1126490"/>
                  </a:lnTo>
                  <a:lnTo>
                    <a:pt x="1985962" y="1121093"/>
                  </a:lnTo>
                  <a:lnTo>
                    <a:pt x="1969135" y="1116013"/>
                  </a:lnTo>
                  <a:lnTo>
                    <a:pt x="1951672" y="1111568"/>
                  </a:lnTo>
                  <a:lnTo>
                    <a:pt x="1934528" y="1107440"/>
                  </a:lnTo>
                  <a:lnTo>
                    <a:pt x="1916748" y="1103630"/>
                  </a:lnTo>
                  <a:lnTo>
                    <a:pt x="1898968" y="1100138"/>
                  </a:lnTo>
                  <a:lnTo>
                    <a:pt x="1881188" y="1097280"/>
                  </a:lnTo>
                  <a:lnTo>
                    <a:pt x="1863408" y="1094423"/>
                  </a:lnTo>
                  <a:lnTo>
                    <a:pt x="1845310" y="1092518"/>
                  </a:lnTo>
                  <a:lnTo>
                    <a:pt x="1827212" y="1090613"/>
                  </a:lnTo>
                  <a:lnTo>
                    <a:pt x="1808798" y="1089660"/>
                  </a:lnTo>
                  <a:lnTo>
                    <a:pt x="1790382" y="1088708"/>
                  </a:lnTo>
                  <a:lnTo>
                    <a:pt x="1771968" y="1088708"/>
                  </a:lnTo>
                  <a:lnTo>
                    <a:pt x="1752918" y="1088708"/>
                  </a:lnTo>
                  <a:close/>
                  <a:moveTo>
                    <a:pt x="1615758" y="0"/>
                  </a:moveTo>
                  <a:lnTo>
                    <a:pt x="1620520" y="0"/>
                  </a:lnTo>
                  <a:lnTo>
                    <a:pt x="1922780" y="0"/>
                  </a:lnTo>
                  <a:lnTo>
                    <a:pt x="1927225" y="0"/>
                  </a:lnTo>
                  <a:lnTo>
                    <a:pt x="1931670" y="317"/>
                  </a:lnTo>
                  <a:lnTo>
                    <a:pt x="1936115" y="952"/>
                  </a:lnTo>
                  <a:lnTo>
                    <a:pt x="1940878" y="1905"/>
                  </a:lnTo>
                  <a:lnTo>
                    <a:pt x="1949450" y="4127"/>
                  </a:lnTo>
                  <a:lnTo>
                    <a:pt x="1957705" y="6985"/>
                  </a:lnTo>
                  <a:lnTo>
                    <a:pt x="1965325" y="10795"/>
                  </a:lnTo>
                  <a:lnTo>
                    <a:pt x="1972628" y="14922"/>
                  </a:lnTo>
                  <a:lnTo>
                    <a:pt x="1979612" y="20320"/>
                  </a:lnTo>
                  <a:lnTo>
                    <a:pt x="1985962" y="26035"/>
                  </a:lnTo>
                  <a:lnTo>
                    <a:pt x="1991678" y="32385"/>
                  </a:lnTo>
                  <a:lnTo>
                    <a:pt x="1996758" y="39052"/>
                  </a:lnTo>
                  <a:lnTo>
                    <a:pt x="2001202" y="46672"/>
                  </a:lnTo>
                  <a:lnTo>
                    <a:pt x="2005012" y="54610"/>
                  </a:lnTo>
                  <a:lnTo>
                    <a:pt x="2007870" y="62230"/>
                  </a:lnTo>
                  <a:lnTo>
                    <a:pt x="2010092" y="71120"/>
                  </a:lnTo>
                  <a:lnTo>
                    <a:pt x="2010728" y="75565"/>
                  </a:lnTo>
                  <a:lnTo>
                    <a:pt x="2011362" y="80010"/>
                  </a:lnTo>
                  <a:lnTo>
                    <a:pt x="2011998" y="84455"/>
                  </a:lnTo>
                  <a:lnTo>
                    <a:pt x="2011998" y="89217"/>
                  </a:lnTo>
                  <a:lnTo>
                    <a:pt x="2011998" y="388620"/>
                  </a:lnTo>
                  <a:lnTo>
                    <a:pt x="2038350" y="393065"/>
                  </a:lnTo>
                  <a:lnTo>
                    <a:pt x="2064702" y="398462"/>
                  </a:lnTo>
                  <a:lnTo>
                    <a:pt x="2091055" y="404177"/>
                  </a:lnTo>
                  <a:lnTo>
                    <a:pt x="2116772" y="410210"/>
                  </a:lnTo>
                  <a:lnTo>
                    <a:pt x="2142490" y="416877"/>
                  </a:lnTo>
                  <a:lnTo>
                    <a:pt x="2167890" y="423545"/>
                  </a:lnTo>
                  <a:lnTo>
                    <a:pt x="2193608" y="431165"/>
                  </a:lnTo>
                  <a:lnTo>
                    <a:pt x="2218690" y="439102"/>
                  </a:lnTo>
                  <a:lnTo>
                    <a:pt x="2243772" y="447675"/>
                  </a:lnTo>
                  <a:lnTo>
                    <a:pt x="2268538" y="456247"/>
                  </a:lnTo>
                  <a:lnTo>
                    <a:pt x="2292985" y="465772"/>
                  </a:lnTo>
                  <a:lnTo>
                    <a:pt x="2317432" y="475615"/>
                  </a:lnTo>
                  <a:lnTo>
                    <a:pt x="2341562" y="485457"/>
                  </a:lnTo>
                  <a:lnTo>
                    <a:pt x="2365692" y="496252"/>
                  </a:lnTo>
                  <a:lnTo>
                    <a:pt x="2388870" y="507047"/>
                  </a:lnTo>
                  <a:lnTo>
                    <a:pt x="2412682" y="518477"/>
                  </a:lnTo>
                  <a:lnTo>
                    <a:pt x="2588260" y="276542"/>
                  </a:lnTo>
                  <a:lnTo>
                    <a:pt x="2591435" y="272732"/>
                  </a:lnTo>
                  <a:lnTo>
                    <a:pt x="2593975" y="269240"/>
                  </a:lnTo>
                  <a:lnTo>
                    <a:pt x="2597468" y="266065"/>
                  </a:lnTo>
                  <a:lnTo>
                    <a:pt x="2600325" y="262890"/>
                  </a:lnTo>
                  <a:lnTo>
                    <a:pt x="2606992" y="257175"/>
                  </a:lnTo>
                  <a:lnTo>
                    <a:pt x="2614295" y="252412"/>
                  </a:lnTo>
                  <a:lnTo>
                    <a:pt x="2621915" y="248602"/>
                  </a:lnTo>
                  <a:lnTo>
                    <a:pt x="2629852" y="245110"/>
                  </a:lnTo>
                  <a:lnTo>
                    <a:pt x="2638108" y="242570"/>
                  </a:lnTo>
                  <a:lnTo>
                    <a:pt x="2646362" y="240665"/>
                  </a:lnTo>
                  <a:lnTo>
                    <a:pt x="2654935" y="240030"/>
                  </a:lnTo>
                  <a:lnTo>
                    <a:pt x="2663508" y="240030"/>
                  </a:lnTo>
                  <a:lnTo>
                    <a:pt x="2671762" y="240665"/>
                  </a:lnTo>
                  <a:lnTo>
                    <a:pt x="2680652" y="242252"/>
                  </a:lnTo>
                  <a:lnTo>
                    <a:pt x="2688908" y="244475"/>
                  </a:lnTo>
                  <a:lnTo>
                    <a:pt x="2697162" y="247967"/>
                  </a:lnTo>
                  <a:lnTo>
                    <a:pt x="2705100" y="251777"/>
                  </a:lnTo>
                  <a:lnTo>
                    <a:pt x="2709228" y="254317"/>
                  </a:lnTo>
                  <a:lnTo>
                    <a:pt x="2712720" y="256857"/>
                  </a:lnTo>
                  <a:lnTo>
                    <a:pt x="2957512" y="434022"/>
                  </a:lnTo>
                  <a:lnTo>
                    <a:pt x="2960688" y="437197"/>
                  </a:lnTo>
                  <a:lnTo>
                    <a:pt x="2964498" y="439737"/>
                  </a:lnTo>
                  <a:lnTo>
                    <a:pt x="2967672" y="443230"/>
                  </a:lnTo>
                  <a:lnTo>
                    <a:pt x="2970848" y="446087"/>
                  </a:lnTo>
                  <a:lnTo>
                    <a:pt x="2976245" y="453072"/>
                  </a:lnTo>
                  <a:lnTo>
                    <a:pt x="2981008" y="460375"/>
                  </a:lnTo>
                  <a:lnTo>
                    <a:pt x="2985452" y="467995"/>
                  </a:lnTo>
                  <a:lnTo>
                    <a:pt x="2988628" y="475932"/>
                  </a:lnTo>
                  <a:lnTo>
                    <a:pt x="2991168" y="484187"/>
                  </a:lnTo>
                  <a:lnTo>
                    <a:pt x="2992755" y="492442"/>
                  </a:lnTo>
                  <a:lnTo>
                    <a:pt x="2994025" y="501015"/>
                  </a:lnTo>
                  <a:lnTo>
                    <a:pt x="2994025" y="509270"/>
                  </a:lnTo>
                  <a:lnTo>
                    <a:pt x="2993072" y="518160"/>
                  </a:lnTo>
                  <a:lnTo>
                    <a:pt x="2991802" y="526732"/>
                  </a:lnTo>
                  <a:lnTo>
                    <a:pt x="2988945" y="534987"/>
                  </a:lnTo>
                  <a:lnTo>
                    <a:pt x="2986088" y="543242"/>
                  </a:lnTo>
                  <a:lnTo>
                    <a:pt x="2981960" y="551180"/>
                  </a:lnTo>
                  <a:lnTo>
                    <a:pt x="2979738" y="554990"/>
                  </a:lnTo>
                  <a:lnTo>
                    <a:pt x="2976880" y="558800"/>
                  </a:lnTo>
                  <a:lnTo>
                    <a:pt x="2800985" y="801052"/>
                  </a:lnTo>
                  <a:lnTo>
                    <a:pt x="2819082" y="819785"/>
                  </a:lnTo>
                  <a:lnTo>
                    <a:pt x="2837180" y="839470"/>
                  </a:lnTo>
                  <a:lnTo>
                    <a:pt x="2854642" y="858837"/>
                  </a:lnTo>
                  <a:lnTo>
                    <a:pt x="2871788" y="878840"/>
                  </a:lnTo>
                  <a:lnTo>
                    <a:pt x="2888615" y="899160"/>
                  </a:lnTo>
                  <a:lnTo>
                    <a:pt x="2905125" y="919797"/>
                  </a:lnTo>
                  <a:lnTo>
                    <a:pt x="2921318" y="940752"/>
                  </a:lnTo>
                  <a:lnTo>
                    <a:pt x="2937192" y="962025"/>
                  </a:lnTo>
                  <a:lnTo>
                    <a:pt x="2952432" y="983615"/>
                  </a:lnTo>
                  <a:lnTo>
                    <a:pt x="2967672" y="1005205"/>
                  </a:lnTo>
                  <a:lnTo>
                    <a:pt x="2981960" y="1027113"/>
                  </a:lnTo>
                  <a:lnTo>
                    <a:pt x="2996248" y="1049655"/>
                  </a:lnTo>
                  <a:lnTo>
                    <a:pt x="3010218" y="1072198"/>
                  </a:lnTo>
                  <a:lnTo>
                    <a:pt x="3023235" y="1095375"/>
                  </a:lnTo>
                  <a:lnTo>
                    <a:pt x="3036570" y="1118553"/>
                  </a:lnTo>
                  <a:lnTo>
                    <a:pt x="3048952" y="1142048"/>
                  </a:lnTo>
                  <a:lnTo>
                    <a:pt x="3333115" y="1049338"/>
                  </a:lnTo>
                  <a:lnTo>
                    <a:pt x="3337560" y="1048068"/>
                  </a:lnTo>
                  <a:lnTo>
                    <a:pt x="3342005" y="1047115"/>
                  </a:lnTo>
                  <a:lnTo>
                    <a:pt x="3346450" y="1046480"/>
                  </a:lnTo>
                  <a:lnTo>
                    <a:pt x="3350578" y="1045528"/>
                  </a:lnTo>
                  <a:lnTo>
                    <a:pt x="3359785" y="1044893"/>
                  </a:lnTo>
                  <a:lnTo>
                    <a:pt x="3368358" y="1045210"/>
                  </a:lnTo>
                  <a:lnTo>
                    <a:pt x="3376930" y="1046480"/>
                  </a:lnTo>
                  <a:lnTo>
                    <a:pt x="3385185" y="1048068"/>
                  </a:lnTo>
                  <a:lnTo>
                    <a:pt x="3393440" y="1051243"/>
                  </a:lnTo>
                  <a:lnTo>
                    <a:pt x="3401060" y="1054735"/>
                  </a:lnTo>
                  <a:lnTo>
                    <a:pt x="3408680" y="1058863"/>
                  </a:lnTo>
                  <a:lnTo>
                    <a:pt x="3415665" y="1063625"/>
                  </a:lnTo>
                  <a:lnTo>
                    <a:pt x="3422015" y="1069340"/>
                  </a:lnTo>
                  <a:lnTo>
                    <a:pt x="3428048" y="1075690"/>
                  </a:lnTo>
                  <a:lnTo>
                    <a:pt x="3433445" y="1082358"/>
                  </a:lnTo>
                  <a:lnTo>
                    <a:pt x="3438208" y="1089978"/>
                  </a:lnTo>
                  <a:lnTo>
                    <a:pt x="3442335" y="1097915"/>
                  </a:lnTo>
                  <a:lnTo>
                    <a:pt x="3443922" y="1102043"/>
                  </a:lnTo>
                  <a:lnTo>
                    <a:pt x="3445510" y="1106488"/>
                  </a:lnTo>
                  <a:lnTo>
                    <a:pt x="3538855" y="1393508"/>
                  </a:lnTo>
                  <a:lnTo>
                    <a:pt x="3539808" y="1397635"/>
                  </a:lnTo>
                  <a:lnTo>
                    <a:pt x="3541078" y="1402398"/>
                  </a:lnTo>
                  <a:lnTo>
                    <a:pt x="3542030" y="1406843"/>
                  </a:lnTo>
                  <a:lnTo>
                    <a:pt x="3542665" y="1411288"/>
                  </a:lnTo>
                  <a:lnTo>
                    <a:pt x="3543300" y="1419860"/>
                  </a:lnTo>
                  <a:lnTo>
                    <a:pt x="3542982" y="1428750"/>
                  </a:lnTo>
                  <a:lnTo>
                    <a:pt x="3541712" y="1437323"/>
                  </a:lnTo>
                  <a:lnTo>
                    <a:pt x="3539808" y="1445578"/>
                  </a:lnTo>
                  <a:lnTo>
                    <a:pt x="3537268" y="1453833"/>
                  </a:lnTo>
                  <a:lnTo>
                    <a:pt x="3533458" y="1461453"/>
                  </a:lnTo>
                  <a:lnTo>
                    <a:pt x="3529330" y="1468755"/>
                  </a:lnTo>
                  <a:lnTo>
                    <a:pt x="3524568" y="1476058"/>
                  </a:lnTo>
                  <a:lnTo>
                    <a:pt x="3518852" y="1482408"/>
                  </a:lnTo>
                  <a:lnTo>
                    <a:pt x="3512502" y="1488440"/>
                  </a:lnTo>
                  <a:lnTo>
                    <a:pt x="3505518" y="1494155"/>
                  </a:lnTo>
                  <a:lnTo>
                    <a:pt x="3498215" y="1498600"/>
                  </a:lnTo>
                  <a:lnTo>
                    <a:pt x="3490278" y="1502728"/>
                  </a:lnTo>
                  <a:lnTo>
                    <a:pt x="3486150" y="1504633"/>
                  </a:lnTo>
                  <a:lnTo>
                    <a:pt x="3481705" y="1506220"/>
                  </a:lnTo>
                  <a:lnTo>
                    <a:pt x="3197225" y="1598295"/>
                  </a:lnTo>
                  <a:lnTo>
                    <a:pt x="3200400" y="1624330"/>
                  </a:lnTo>
                  <a:lnTo>
                    <a:pt x="3203892" y="1650365"/>
                  </a:lnTo>
                  <a:lnTo>
                    <a:pt x="3206115" y="1676718"/>
                  </a:lnTo>
                  <a:lnTo>
                    <a:pt x="3208338" y="1703070"/>
                  </a:lnTo>
                  <a:lnTo>
                    <a:pt x="3210242" y="1729423"/>
                  </a:lnTo>
                  <a:lnTo>
                    <a:pt x="3211512" y="1755775"/>
                  </a:lnTo>
                  <a:lnTo>
                    <a:pt x="3212148" y="1782445"/>
                  </a:lnTo>
                  <a:lnTo>
                    <a:pt x="3212465" y="1809115"/>
                  </a:lnTo>
                  <a:lnTo>
                    <a:pt x="3212148" y="1835785"/>
                  </a:lnTo>
                  <a:lnTo>
                    <a:pt x="3211512" y="1862455"/>
                  </a:lnTo>
                  <a:lnTo>
                    <a:pt x="3210242" y="1889125"/>
                  </a:lnTo>
                  <a:lnTo>
                    <a:pt x="3208338" y="1915478"/>
                  </a:lnTo>
                  <a:lnTo>
                    <a:pt x="3206115" y="1941830"/>
                  </a:lnTo>
                  <a:lnTo>
                    <a:pt x="3203892" y="1967865"/>
                  </a:lnTo>
                  <a:lnTo>
                    <a:pt x="3200400" y="1993900"/>
                  </a:lnTo>
                  <a:lnTo>
                    <a:pt x="3197225" y="2019618"/>
                  </a:lnTo>
                  <a:lnTo>
                    <a:pt x="3481705" y="2112328"/>
                  </a:lnTo>
                  <a:lnTo>
                    <a:pt x="3486150" y="2113915"/>
                  </a:lnTo>
                  <a:lnTo>
                    <a:pt x="3490278" y="2115820"/>
                  </a:lnTo>
                  <a:lnTo>
                    <a:pt x="3498215" y="2119630"/>
                  </a:lnTo>
                  <a:lnTo>
                    <a:pt x="3505518" y="2124393"/>
                  </a:lnTo>
                  <a:lnTo>
                    <a:pt x="3512502" y="2129790"/>
                  </a:lnTo>
                  <a:lnTo>
                    <a:pt x="3518852" y="2135505"/>
                  </a:lnTo>
                  <a:lnTo>
                    <a:pt x="3524568" y="2142173"/>
                  </a:lnTo>
                  <a:lnTo>
                    <a:pt x="3529330" y="2149158"/>
                  </a:lnTo>
                  <a:lnTo>
                    <a:pt x="3533458" y="2156778"/>
                  </a:lnTo>
                  <a:lnTo>
                    <a:pt x="3537268" y="2164398"/>
                  </a:lnTo>
                  <a:lnTo>
                    <a:pt x="3539808" y="2172653"/>
                  </a:lnTo>
                  <a:lnTo>
                    <a:pt x="3541712" y="2180908"/>
                  </a:lnTo>
                  <a:lnTo>
                    <a:pt x="3542982" y="2189480"/>
                  </a:lnTo>
                  <a:lnTo>
                    <a:pt x="3543300" y="2198053"/>
                  </a:lnTo>
                  <a:lnTo>
                    <a:pt x="3542665" y="2206625"/>
                  </a:lnTo>
                  <a:lnTo>
                    <a:pt x="3542030" y="2211388"/>
                  </a:lnTo>
                  <a:lnTo>
                    <a:pt x="3541078" y="2215833"/>
                  </a:lnTo>
                  <a:lnTo>
                    <a:pt x="3539808" y="2220278"/>
                  </a:lnTo>
                  <a:lnTo>
                    <a:pt x="3538855" y="2224405"/>
                  </a:lnTo>
                  <a:lnTo>
                    <a:pt x="3445510" y="2512060"/>
                  </a:lnTo>
                  <a:lnTo>
                    <a:pt x="3443922" y="2516188"/>
                  </a:lnTo>
                  <a:lnTo>
                    <a:pt x="3442335" y="2520315"/>
                  </a:lnTo>
                  <a:lnTo>
                    <a:pt x="3438208" y="2528253"/>
                  </a:lnTo>
                  <a:lnTo>
                    <a:pt x="3433445" y="2535555"/>
                  </a:lnTo>
                  <a:lnTo>
                    <a:pt x="3428048" y="2542540"/>
                  </a:lnTo>
                  <a:lnTo>
                    <a:pt x="3422015" y="2548890"/>
                  </a:lnTo>
                  <a:lnTo>
                    <a:pt x="3415665" y="2554605"/>
                  </a:lnTo>
                  <a:lnTo>
                    <a:pt x="3408680" y="2559368"/>
                  </a:lnTo>
                  <a:lnTo>
                    <a:pt x="3401060" y="2563495"/>
                  </a:lnTo>
                  <a:lnTo>
                    <a:pt x="3393440" y="2567305"/>
                  </a:lnTo>
                  <a:lnTo>
                    <a:pt x="3385185" y="2569845"/>
                  </a:lnTo>
                  <a:lnTo>
                    <a:pt x="3376930" y="2571750"/>
                  </a:lnTo>
                  <a:lnTo>
                    <a:pt x="3368358" y="2573020"/>
                  </a:lnTo>
                  <a:lnTo>
                    <a:pt x="3359785" y="2573338"/>
                  </a:lnTo>
                  <a:lnTo>
                    <a:pt x="3350578" y="2573020"/>
                  </a:lnTo>
                  <a:lnTo>
                    <a:pt x="3346450" y="2572068"/>
                  </a:lnTo>
                  <a:lnTo>
                    <a:pt x="3342005" y="2571433"/>
                  </a:lnTo>
                  <a:lnTo>
                    <a:pt x="3337560" y="2570163"/>
                  </a:lnTo>
                  <a:lnTo>
                    <a:pt x="3333115" y="2568893"/>
                  </a:lnTo>
                  <a:lnTo>
                    <a:pt x="3048952" y="2476500"/>
                  </a:lnTo>
                  <a:lnTo>
                    <a:pt x="3035935" y="2499995"/>
                  </a:lnTo>
                  <a:lnTo>
                    <a:pt x="3023235" y="2523173"/>
                  </a:lnTo>
                  <a:lnTo>
                    <a:pt x="3009900" y="2546033"/>
                  </a:lnTo>
                  <a:lnTo>
                    <a:pt x="2996248" y="2568893"/>
                  </a:lnTo>
                  <a:lnTo>
                    <a:pt x="2981960" y="2590800"/>
                  </a:lnTo>
                  <a:lnTo>
                    <a:pt x="2967355" y="2613025"/>
                  </a:lnTo>
                  <a:lnTo>
                    <a:pt x="2952115" y="2634933"/>
                  </a:lnTo>
                  <a:lnTo>
                    <a:pt x="2936875" y="2656523"/>
                  </a:lnTo>
                  <a:lnTo>
                    <a:pt x="2921318" y="2677478"/>
                  </a:lnTo>
                  <a:lnTo>
                    <a:pt x="2905125" y="2698115"/>
                  </a:lnTo>
                  <a:lnTo>
                    <a:pt x="2888615" y="2718753"/>
                  </a:lnTo>
                  <a:lnTo>
                    <a:pt x="2871788" y="2739073"/>
                  </a:lnTo>
                  <a:lnTo>
                    <a:pt x="2854325" y="2759076"/>
                  </a:lnTo>
                  <a:lnTo>
                    <a:pt x="2837180" y="2778761"/>
                  </a:lnTo>
                  <a:lnTo>
                    <a:pt x="2819082" y="2797811"/>
                  </a:lnTo>
                  <a:lnTo>
                    <a:pt x="2800985" y="2817178"/>
                  </a:lnTo>
                  <a:lnTo>
                    <a:pt x="2976880" y="3059431"/>
                  </a:lnTo>
                  <a:lnTo>
                    <a:pt x="2979738" y="3063241"/>
                  </a:lnTo>
                  <a:lnTo>
                    <a:pt x="2981960" y="3067368"/>
                  </a:lnTo>
                  <a:lnTo>
                    <a:pt x="2986088" y="3075306"/>
                  </a:lnTo>
                  <a:lnTo>
                    <a:pt x="2988945" y="3083243"/>
                  </a:lnTo>
                  <a:lnTo>
                    <a:pt x="2991802" y="3091816"/>
                  </a:lnTo>
                  <a:lnTo>
                    <a:pt x="2993072" y="3100071"/>
                  </a:lnTo>
                  <a:lnTo>
                    <a:pt x="2994025" y="3108643"/>
                  </a:lnTo>
                  <a:lnTo>
                    <a:pt x="2994025" y="3117216"/>
                  </a:lnTo>
                  <a:lnTo>
                    <a:pt x="2992755" y="3125788"/>
                  </a:lnTo>
                  <a:lnTo>
                    <a:pt x="2991168" y="3134043"/>
                  </a:lnTo>
                  <a:lnTo>
                    <a:pt x="2988628" y="3142298"/>
                  </a:lnTo>
                  <a:lnTo>
                    <a:pt x="2985770" y="3150236"/>
                  </a:lnTo>
                  <a:lnTo>
                    <a:pt x="2981642" y="3157538"/>
                  </a:lnTo>
                  <a:lnTo>
                    <a:pt x="2976562" y="3165158"/>
                  </a:lnTo>
                  <a:lnTo>
                    <a:pt x="2970848" y="3171826"/>
                  </a:lnTo>
                  <a:lnTo>
                    <a:pt x="2967990" y="3175001"/>
                  </a:lnTo>
                  <a:lnTo>
                    <a:pt x="2964498" y="3177858"/>
                  </a:lnTo>
                  <a:lnTo>
                    <a:pt x="2961322" y="3181033"/>
                  </a:lnTo>
                  <a:lnTo>
                    <a:pt x="2957512" y="3183573"/>
                  </a:lnTo>
                  <a:lnTo>
                    <a:pt x="2712720" y="3361056"/>
                  </a:lnTo>
                  <a:lnTo>
                    <a:pt x="2709228" y="3363913"/>
                  </a:lnTo>
                  <a:lnTo>
                    <a:pt x="2705100" y="3366453"/>
                  </a:lnTo>
                  <a:lnTo>
                    <a:pt x="2697162" y="3370581"/>
                  </a:lnTo>
                  <a:lnTo>
                    <a:pt x="2688908" y="3373756"/>
                  </a:lnTo>
                  <a:lnTo>
                    <a:pt x="2680652" y="3376296"/>
                  </a:lnTo>
                  <a:lnTo>
                    <a:pt x="2671762" y="3377883"/>
                  </a:lnTo>
                  <a:lnTo>
                    <a:pt x="2663508" y="3378518"/>
                  </a:lnTo>
                  <a:lnTo>
                    <a:pt x="2654935" y="3378518"/>
                  </a:lnTo>
                  <a:lnTo>
                    <a:pt x="2646362" y="3377248"/>
                  </a:lnTo>
                  <a:lnTo>
                    <a:pt x="2638108" y="3375978"/>
                  </a:lnTo>
                  <a:lnTo>
                    <a:pt x="2629852" y="3373121"/>
                  </a:lnTo>
                  <a:lnTo>
                    <a:pt x="2621915" y="3369946"/>
                  </a:lnTo>
                  <a:lnTo>
                    <a:pt x="2614295" y="3365818"/>
                  </a:lnTo>
                  <a:lnTo>
                    <a:pt x="2606992" y="3360738"/>
                  </a:lnTo>
                  <a:lnTo>
                    <a:pt x="2600325" y="3355023"/>
                  </a:lnTo>
                  <a:lnTo>
                    <a:pt x="2597468" y="3352166"/>
                  </a:lnTo>
                  <a:lnTo>
                    <a:pt x="2593975" y="3348673"/>
                  </a:lnTo>
                  <a:lnTo>
                    <a:pt x="2591435" y="3345498"/>
                  </a:lnTo>
                  <a:lnTo>
                    <a:pt x="2588260" y="3341688"/>
                  </a:lnTo>
                  <a:lnTo>
                    <a:pt x="2412682" y="3099753"/>
                  </a:lnTo>
                  <a:lnTo>
                    <a:pt x="2388870" y="3110866"/>
                  </a:lnTo>
                  <a:lnTo>
                    <a:pt x="2365692" y="3122296"/>
                  </a:lnTo>
                  <a:lnTo>
                    <a:pt x="2341562" y="3132773"/>
                  </a:lnTo>
                  <a:lnTo>
                    <a:pt x="2317432" y="3142933"/>
                  </a:lnTo>
                  <a:lnTo>
                    <a:pt x="2292985" y="3152776"/>
                  </a:lnTo>
                  <a:lnTo>
                    <a:pt x="2268538" y="3161666"/>
                  </a:lnTo>
                  <a:lnTo>
                    <a:pt x="2243772" y="3170873"/>
                  </a:lnTo>
                  <a:lnTo>
                    <a:pt x="2218690" y="3179128"/>
                  </a:lnTo>
                  <a:lnTo>
                    <a:pt x="2193608" y="3187066"/>
                  </a:lnTo>
                  <a:lnTo>
                    <a:pt x="2167890" y="3194368"/>
                  </a:lnTo>
                  <a:lnTo>
                    <a:pt x="2142490" y="3201671"/>
                  </a:lnTo>
                  <a:lnTo>
                    <a:pt x="2116772" y="3208021"/>
                  </a:lnTo>
                  <a:lnTo>
                    <a:pt x="2091055" y="3214371"/>
                  </a:lnTo>
                  <a:lnTo>
                    <a:pt x="2064702" y="3220086"/>
                  </a:lnTo>
                  <a:lnTo>
                    <a:pt x="2038350" y="3225483"/>
                  </a:lnTo>
                  <a:lnTo>
                    <a:pt x="2011998" y="3229928"/>
                  </a:lnTo>
                  <a:lnTo>
                    <a:pt x="2011998" y="3529013"/>
                  </a:lnTo>
                  <a:lnTo>
                    <a:pt x="2011998" y="3533458"/>
                  </a:lnTo>
                  <a:lnTo>
                    <a:pt x="2011362" y="3537903"/>
                  </a:lnTo>
                  <a:lnTo>
                    <a:pt x="2010728" y="3542666"/>
                  </a:lnTo>
                  <a:lnTo>
                    <a:pt x="2010092" y="3547111"/>
                  </a:lnTo>
                  <a:lnTo>
                    <a:pt x="2007870" y="3555366"/>
                  </a:lnTo>
                  <a:lnTo>
                    <a:pt x="2005012" y="3563621"/>
                  </a:lnTo>
                  <a:lnTo>
                    <a:pt x="2001202" y="3571558"/>
                  </a:lnTo>
                  <a:lnTo>
                    <a:pt x="1996758" y="3578543"/>
                  </a:lnTo>
                  <a:lnTo>
                    <a:pt x="1991678" y="3585846"/>
                  </a:lnTo>
                  <a:lnTo>
                    <a:pt x="1985962" y="3591878"/>
                  </a:lnTo>
                  <a:lnTo>
                    <a:pt x="1979612" y="3597911"/>
                  </a:lnTo>
                  <a:lnTo>
                    <a:pt x="1972628" y="3602673"/>
                  </a:lnTo>
                  <a:lnTo>
                    <a:pt x="1965325" y="3607118"/>
                  </a:lnTo>
                  <a:lnTo>
                    <a:pt x="1957705" y="3610928"/>
                  </a:lnTo>
                  <a:lnTo>
                    <a:pt x="1949450" y="3614103"/>
                  </a:lnTo>
                  <a:lnTo>
                    <a:pt x="1940878" y="3616326"/>
                  </a:lnTo>
                  <a:lnTo>
                    <a:pt x="1931670" y="3617278"/>
                  </a:lnTo>
                  <a:lnTo>
                    <a:pt x="1927225" y="3617913"/>
                  </a:lnTo>
                  <a:lnTo>
                    <a:pt x="1922780" y="3617913"/>
                  </a:lnTo>
                  <a:lnTo>
                    <a:pt x="1620520" y="3617913"/>
                  </a:lnTo>
                  <a:lnTo>
                    <a:pt x="1615758" y="3617913"/>
                  </a:lnTo>
                  <a:lnTo>
                    <a:pt x="1611630" y="3617278"/>
                  </a:lnTo>
                  <a:lnTo>
                    <a:pt x="1602422" y="3616326"/>
                  </a:lnTo>
                  <a:lnTo>
                    <a:pt x="1594168" y="3614103"/>
                  </a:lnTo>
                  <a:lnTo>
                    <a:pt x="1585912" y="3610928"/>
                  </a:lnTo>
                  <a:lnTo>
                    <a:pt x="1577975" y="3607118"/>
                  </a:lnTo>
                  <a:lnTo>
                    <a:pt x="1570990" y="3602673"/>
                  </a:lnTo>
                  <a:lnTo>
                    <a:pt x="1563688" y="3597911"/>
                  </a:lnTo>
                  <a:lnTo>
                    <a:pt x="1557655" y="3591878"/>
                  </a:lnTo>
                  <a:lnTo>
                    <a:pt x="1551622" y="3585846"/>
                  </a:lnTo>
                  <a:lnTo>
                    <a:pt x="1546860" y="3578543"/>
                  </a:lnTo>
                  <a:lnTo>
                    <a:pt x="1542415" y="3571558"/>
                  </a:lnTo>
                  <a:lnTo>
                    <a:pt x="1538605" y="3563621"/>
                  </a:lnTo>
                  <a:lnTo>
                    <a:pt x="1535430" y="3555366"/>
                  </a:lnTo>
                  <a:lnTo>
                    <a:pt x="1533208" y="3547111"/>
                  </a:lnTo>
                  <a:lnTo>
                    <a:pt x="1532572" y="3542666"/>
                  </a:lnTo>
                  <a:lnTo>
                    <a:pt x="1531620" y="3537903"/>
                  </a:lnTo>
                  <a:lnTo>
                    <a:pt x="1531302" y="3533458"/>
                  </a:lnTo>
                  <a:lnTo>
                    <a:pt x="1531302" y="3529013"/>
                  </a:lnTo>
                  <a:lnTo>
                    <a:pt x="1531302" y="3229928"/>
                  </a:lnTo>
                  <a:lnTo>
                    <a:pt x="1504950" y="3225483"/>
                  </a:lnTo>
                  <a:lnTo>
                    <a:pt x="1478598" y="3220086"/>
                  </a:lnTo>
                  <a:lnTo>
                    <a:pt x="1452245" y="3214371"/>
                  </a:lnTo>
                  <a:lnTo>
                    <a:pt x="1426845" y="3208021"/>
                  </a:lnTo>
                  <a:lnTo>
                    <a:pt x="1400810" y="3201671"/>
                  </a:lnTo>
                  <a:lnTo>
                    <a:pt x="1375092" y="3194368"/>
                  </a:lnTo>
                  <a:lnTo>
                    <a:pt x="1350010" y="3187066"/>
                  </a:lnTo>
                  <a:lnTo>
                    <a:pt x="1324928" y="3179128"/>
                  </a:lnTo>
                  <a:lnTo>
                    <a:pt x="1299528" y="3170873"/>
                  </a:lnTo>
                  <a:lnTo>
                    <a:pt x="1274762" y="3161666"/>
                  </a:lnTo>
                  <a:lnTo>
                    <a:pt x="1250315" y="3152776"/>
                  </a:lnTo>
                  <a:lnTo>
                    <a:pt x="1225868" y="3142933"/>
                  </a:lnTo>
                  <a:lnTo>
                    <a:pt x="1201738" y="3132773"/>
                  </a:lnTo>
                  <a:lnTo>
                    <a:pt x="1177925" y="3122296"/>
                  </a:lnTo>
                  <a:lnTo>
                    <a:pt x="1154430" y="3110866"/>
                  </a:lnTo>
                  <a:lnTo>
                    <a:pt x="1130618" y="3099753"/>
                  </a:lnTo>
                  <a:lnTo>
                    <a:pt x="955040" y="3342006"/>
                  </a:lnTo>
                  <a:lnTo>
                    <a:pt x="952182" y="3345816"/>
                  </a:lnTo>
                  <a:lnTo>
                    <a:pt x="949325" y="3349308"/>
                  </a:lnTo>
                  <a:lnTo>
                    <a:pt x="946150" y="3352483"/>
                  </a:lnTo>
                  <a:lnTo>
                    <a:pt x="942975" y="3355658"/>
                  </a:lnTo>
                  <a:lnTo>
                    <a:pt x="935990" y="3361056"/>
                  </a:lnTo>
                  <a:lnTo>
                    <a:pt x="929005" y="3366136"/>
                  </a:lnTo>
                  <a:lnTo>
                    <a:pt x="921385" y="3369946"/>
                  </a:lnTo>
                  <a:lnTo>
                    <a:pt x="913448" y="3373121"/>
                  </a:lnTo>
                  <a:lnTo>
                    <a:pt x="905192" y="3375978"/>
                  </a:lnTo>
                  <a:lnTo>
                    <a:pt x="896938" y="3377248"/>
                  </a:lnTo>
                  <a:lnTo>
                    <a:pt x="888365" y="3378518"/>
                  </a:lnTo>
                  <a:lnTo>
                    <a:pt x="879792" y="3378518"/>
                  </a:lnTo>
                  <a:lnTo>
                    <a:pt x="870902" y="3377883"/>
                  </a:lnTo>
                  <a:lnTo>
                    <a:pt x="862648" y="3376296"/>
                  </a:lnTo>
                  <a:lnTo>
                    <a:pt x="854075" y="3373756"/>
                  </a:lnTo>
                  <a:lnTo>
                    <a:pt x="846138" y="3370581"/>
                  </a:lnTo>
                  <a:lnTo>
                    <a:pt x="837882" y="3366453"/>
                  </a:lnTo>
                  <a:lnTo>
                    <a:pt x="834072" y="3363913"/>
                  </a:lnTo>
                  <a:lnTo>
                    <a:pt x="830262" y="3361056"/>
                  </a:lnTo>
                  <a:lnTo>
                    <a:pt x="586105" y="3183573"/>
                  </a:lnTo>
                  <a:lnTo>
                    <a:pt x="582930" y="3181033"/>
                  </a:lnTo>
                  <a:lnTo>
                    <a:pt x="579438" y="3177858"/>
                  </a:lnTo>
                  <a:lnTo>
                    <a:pt x="575945" y="3175001"/>
                  </a:lnTo>
                  <a:lnTo>
                    <a:pt x="573088" y="3171826"/>
                  </a:lnTo>
                  <a:lnTo>
                    <a:pt x="567372" y="3165158"/>
                  </a:lnTo>
                  <a:lnTo>
                    <a:pt x="562610" y="3157538"/>
                  </a:lnTo>
                  <a:lnTo>
                    <a:pt x="558482" y="3150236"/>
                  </a:lnTo>
                  <a:lnTo>
                    <a:pt x="554990" y="3142298"/>
                  </a:lnTo>
                  <a:lnTo>
                    <a:pt x="552450" y="3134043"/>
                  </a:lnTo>
                  <a:lnTo>
                    <a:pt x="550862" y="3125788"/>
                  </a:lnTo>
                  <a:lnTo>
                    <a:pt x="549592" y="3117216"/>
                  </a:lnTo>
                  <a:lnTo>
                    <a:pt x="549592" y="3108643"/>
                  </a:lnTo>
                  <a:lnTo>
                    <a:pt x="550545" y="3100071"/>
                  </a:lnTo>
                  <a:lnTo>
                    <a:pt x="551815" y="3091816"/>
                  </a:lnTo>
                  <a:lnTo>
                    <a:pt x="554355" y="3083243"/>
                  </a:lnTo>
                  <a:lnTo>
                    <a:pt x="557530" y="3075306"/>
                  </a:lnTo>
                  <a:lnTo>
                    <a:pt x="559435" y="3071178"/>
                  </a:lnTo>
                  <a:lnTo>
                    <a:pt x="561340" y="3067368"/>
                  </a:lnTo>
                  <a:lnTo>
                    <a:pt x="563880" y="3063241"/>
                  </a:lnTo>
                  <a:lnTo>
                    <a:pt x="566738" y="3059431"/>
                  </a:lnTo>
                  <a:lnTo>
                    <a:pt x="742632" y="2817178"/>
                  </a:lnTo>
                  <a:lnTo>
                    <a:pt x="724218" y="2797811"/>
                  </a:lnTo>
                  <a:lnTo>
                    <a:pt x="706755" y="2778761"/>
                  </a:lnTo>
                  <a:lnTo>
                    <a:pt x="688975" y="2759076"/>
                  </a:lnTo>
                  <a:lnTo>
                    <a:pt x="671512" y="2739073"/>
                  </a:lnTo>
                  <a:lnTo>
                    <a:pt x="655002" y="2718753"/>
                  </a:lnTo>
                  <a:lnTo>
                    <a:pt x="638492" y="2698115"/>
                  </a:lnTo>
                  <a:lnTo>
                    <a:pt x="622300" y="2677478"/>
                  </a:lnTo>
                  <a:lnTo>
                    <a:pt x="606425" y="2656523"/>
                  </a:lnTo>
                  <a:lnTo>
                    <a:pt x="591185" y="2634933"/>
                  </a:lnTo>
                  <a:lnTo>
                    <a:pt x="576580" y="2613025"/>
                  </a:lnTo>
                  <a:lnTo>
                    <a:pt x="561658" y="2590800"/>
                  </a:lnTo>
                  <a:lnTo>
                    <a:pt x="547370" y="2568893"/>
                  </a:lnTo>
                  <a:lnTo>
                    <a:pt x="534035" y="2546033"/>
                  </a:lnTo>
                  <a:lnTo>
                    <a:pt x="520382" y="2523173"/>
                  </a:lnTo>
                  <a:lnTo>
                    <a:pt x="507682" y="2499995"/>
                  </a:lnTo>
                  <a:lnTo>
                    <a:pt x="494665" y="2476500"/>
                  </a:lnTo>
                  <a:lnTo>
                    <a:pt x="209868" y="2568893"/>
                  </a:lnTo>
                  <a:lnTo>
                    <a:pt x="205740" y="2570163"/>
                  </a:lnTo>
                  <a:lnTo>
                    <a:pt x="201295" y="2571433"/>
                  </a:lnTo>
                  <a:lnTo>
                    <a:pt x="196850" y="2572068"/>
                  </a:lnTo>
                  <a:lnTo>
                    <a:pt x="192722" y="2573020"/>
                  </a:lnTo>
                  <a:lnTo>
                    <a:pt x="183515" y="2573338"/>
                  </a:lnTo>
                  <a:lnTo>
                    <a:pt x="174942" y="2573020"/>
                  </a:lnTo>
                  <a:lnTo>
                    <a:pt x="166688" y="2571750"/>
                  </a:lnTo>
                  <a:lnTo>
                    <a:pt x="158115" y="2569845"/>
                  </a:lnTo>
                  <a:lnTo>
                    <a:pt x="150177" y="2567305"/>
                  </a:lnTo>
                  <a:lnTo>
                    <a:pt x="142240" y="2563495"/>
                  </a:lnTo>
                  <a:lnTo>
                    <a:pt x="134620" y="2559368"/>
                  </a:lnTo>
                  <a:lnTo>
                    <a:pt x="127952" y="2554605"/>
                  </a:lnTo>
                  <a:lnTo>
                    <a:pt x="121602" y="2548890"/>
                  </a:lnTo>
                  <a:lnTo>
                    <a:pt x="115570" y="2542540"/>
                  </a:lnTo>
                  <a:lnTo>
                    <a:pt x="109855" y="2535555"/>
                  </a:lnTo>
                  <a:lnTo>
                    <a:pt x="105410" y="2528253"/>
                  </a:lnTo>
                  <a:lnTo>
                    <a:pt x="101282" y="2520315"/>
                  </a:lnTo>
                  <a:lnTo>
                    <a:pt x="99377" y="2516188"/>
                  </a:lnTo>
                  <a:lnTo>
                    <a:pt x="97790" y="2512060"/>
                  </a:lnTo>
                  <a:lnTo>
                    <a:pt x="4445" y="2224405"/>
                  </a:lnTo>
                  <a:lnTo>
                    <a:pt x="3492" y="2220278"/>
                  </a:lnTo>
                  <a:lnTo>
                    <a:pt x="2222" y="2215833"/>
                  </a:lnTo>
                  <a:lnTo>
                    <a:pt x="1587" y="2211388"/>
                  </a:lnTo>
                  <a:lnTo>
                    <a:pt x="635" y="2206625"/>
                  </a:lnTo>
                  <a:lnTo>
                    <a:pt x="0" y="2198053"/>
                  </a:lnTo>
                  <a:lnTo>
                    <a:pt x="317" y="2189480"/>
                  </a:lnTo>
                  <a:lnTo>
                    <a:pt x="1587" y="2180908"/>
                  </a:lnTo>
                  <a:lnTo>
                    <a:pt x="3810" y="2172653"/>
                  </a:lnTo>
                  <a:lnTo>
                    <a:pt x="6350" y="2164398"/>
                  </a:lnTo>
                  <a:lnTo>
                    <a:pt x="9842" y="2156778"/>
                  </a:lnTo>
                  <a:lnTo>
                    <a:pt x="13970" y="2149158"/>
                  </a:lnTo>
                  <a:lnTo>
                    <a:pt x="19050" y="2142173"/>
                  </a:lnTo>
                  <a:lnTo>
                    <a:pt x="24447" y="2135505"/>
                  </a:lnTo>
                  <a:lnTo>
                    <a:pt x="30797" y="2129790"/>
                  </a:lnTo>
                  <a:lnTo>
                    <a:pt x="37465" y="2124393"/>
                  </a:lnTo>
                  <a:lnTo>
                    <a:pt x="45085" y="2119630"/>
                  </a:lnTo>
                  <a:lnTo>
                    <a:pt x="49212" y="2117725"/>
                  </a:lnTo>
                  <a:lnTo>
                    <a:pt x="53340" y="2115820"/>
                  </a:lnTo>
                  <a:lnTo>
                    <a:pt x="57467" y="2113915"/>
                  </a:lnTo>
                  <a:lnTo>
                    <a:pt x="61595" y="2112328"/>
                  </a:lnTo>
                  <a:lnTo>
                    <a:pt x="346392" y="2019618"/>
                  </a:lnTo>
                  <a:lnTo>
                    <a:pt x="342900" y="1993900"/>
                  </a:lnTo>
                  <a:lnTo>
                    <a:pt x="339725" y="1967865"/>
                  </a:lnTo>
                  <a:lnTo>
                    <a:pt x="337185" y="1941830"/>
                  </a:lnTo>
                  <a:lnTo>
                    <a:pt x="334962" y="1915478"/>
                  </a:lnTo>
                  <a:lnTo>
                    <a:pt x="333375" y="1889125"/>
                  </a:lnTo>
                  <a:lnTo>
                    <a:pt x="331788" y="1862455"/>
                  </a:lnTo>
                  <a:lnTo>
                    <a:pt x="331152" y="1835785"/>
                  </a:lnTo>
                  <a:lnTo>
                    <a:pt x="331152" y="1809115"/>
                  </a:lnTo>
                  <a:lnTo>
                    <a:pt x="331152" y="1782445"/>
                  </a:lnTo>
                  <a:lnTo>
                    <a:pt x="331788" y="1755775"/>
                  </a:lnTo>
                  <a:lnTo>
                    <a:pt x="333375" y="1729423"/>
                  </a:lnTo>
                  <a:lnTo>
                    <a:pt x="334962" y="1703070"/>
                  </a:lnTo>
                  <a:lnTo>
                    <a:pt x="337185" y="1676718"/>
                  </a:lnTo>
                  <a:lnTo>
                    <a:pt x="339725" y="1650365"/>
                  </a:lnTo>
                  <a:lnTo>
                    <a:pt x="342900" y="1624330"/>
                  </a:lnTo>
                  <a:lnTo>
                    <a:pt x="346392" y="1598295"/>
                  </a:lnTo>
                  <a:lnTo>
                    <a:pt x="61595" y="1506220"/>
                  </a:lnTo>
                  <a:lnTo>
                    <a:pt x="57467" y="1504633"/>
                  </a:lnTo>
                  <a:lnTo>
                    <a:pt x="53340" y="1502728"/>
                  </a:lnTo>
                  <a:lnTo>
                    <a:pt x="45085" y="1498600"/>
                  </a:lnTo>
                  <a:lnTo>
                    <a:pt x="37465" y="1494155"/>
                  </a:lnTo>
                  <a:lnTo>
                    <a:pt x="30797" y="1488440"/>
                  </a:lnTo>
                  <a:lnTo>
                    <a:pt x="24447" y="1482408"/>
                  </a:lnTo>
                  <a:lnTo>
                    <a:pt x="19050" y="1476058"/>
                  </a:lnTo>
                  <a:lnTo>
                    <a:pt x="13970" y="1468755"/>
                  </a:lnTo>
                  <a:lnTo>
                    <a:pt x="9842" y="1461453"/>
                  </a:lnTo>
                  <a:lnTo>
                    <a:pt x="6350" y="1453833"/>
                  </a:lnTo>
                  <a:lnTo>
                    <a:pt x="3810" y="1445578"/>
                  </a:lnTo>
                  <a:lnTo>
                    <a:pt x="1587" y="1437323"/>
                  </a:lnTo>
                  <a:lnTo>
                    <a:pt x="317" y="1428750"/>
                  </a:lnTo>
                  <a:lnTo>
                    <a:pt x="0" y="1419860"/>
                  </a:lnTo>
                  <a:lnTo>
                    <a:pt x="635" y="1411288"/>
                  </a:lnTo>
                  <a:lnTo>
                    <a:pt x="1587" y="1406843"/>
                  </a:lnTo>
                  <a:lnTo>
                    <a:pt x="2222" y="1402398"/>
                  </a:lnTo>
                  <a:lnTo>
                    <a:pt x="3492" y="1397635"/>
                  </a:lnTo>
                  <a:lnTo>
                    <a:pt x="4445" y="1393508"/>
                  </a:lnTo>
                  <a:lnTo>
                    <a:pt x="97790" y="1106488"/>
                  </a:lnTo>
                  <a:lnTo>
                    <a:pt x="99377" y="1102043"/>
                  </a:lnTo>
                  <a:lnTo>
                    <a:pt x="101282" y="1097915"/>
                  </a:lnTo>
                  <a:lnTo>
                    <a:pt x="103187" y="1093788"/>
                  </a:lnTo>
                  <a:lnTo>
                    <a:pt x="105410" y="1089978"/>
                  </a:lnTo>
                  <a:lnTo>
                    <a:pt x="109855" y="1082358"/>
                  </a:lnTo>
                  <a:lnTo>
                    <a:pt x="115570" y="1075690"/>
                  </a:lnTo>
                  <a:lnTo>
                    <a:pt x="121602" y="1069340"/>
                  </a:lnTo>
                  <a:lnTo>
                    <a:pt x="127952" y="1063625"/>
                  </a:lnTo>
                  <a:lnTo>
                    <a:pt x="134620" y="1058863"/>
                  </a:lnTo>
                  <a:lnTo>
                    <a:pt x="142240" y="1054735"/>
                  </a:lnTo>
                  <a:lnTo>
                    <a:pt x="150177" y="1051243"/>
                  </a:lnTo>
                  <a:lnTo>
                    <a:pt x="158115" y="1048068"/>
                  </a:lnTo>
                  <a:lnTo>
                    <a:pt x="166688" y="1046480"/>
                  </a:lnTo>
                  <a:lnTo>
                    <a:pt x="174942" y="1045210"/>
                  </a:lnTo>
                  <a:lnTo>
                    <a:pt x="183515" y="1044893"/>
                  </a:lnTo>
                  <a:lnTo>
                    <a:pt x="192722" y="1045528"/>
                  </a:lnTo>
                  <a:lnTo>
                    <a:pt x="196850" y="1046480"/>
                  </a:lnTo>
                  <a:lnTo>
                    <a:pt x="201295" y="1047115"/>
                  </a:lnTo>
                  <a:lnTo>
                    <a:pt x="205740" y="1048068"/>
                  </a:lnTo>
                  <a:lnTo>
                    <a:pt x="209868" y="1049338"/>
                  </a:lnTo>
                  <a:lnTo>
                    <a:pt x="494665" y="1141413"/>
                  </a:lnTo>
                  <a:lnTo>
                    <a:pt x="507682" y="1118235"/>
                  </a:lnTo>
                  <a:lnTo>
                    <a:pt x="520382" y="1095375"/>
                  </a:lnTo>
                  <a:lnTo>
                    <a:pt x="534035" y="1072198"/>
                  </a:lnTo>
                  <a:lnTo>
                    <a:pt x="547370" y="1049655"/>
                  </a:lnTo>
                  <a:lnTo>
                    <a:pt x="561658" y="1027113"/>
                  </a:lnTo>
                  <a:lnTo>
                    <a:pt x="576580" y="1005205"/>
                  </a:lnTo>
                  <a:lnTo>
                    <a:pt x="591185" y="983615"/>
                  </a:lnTo>
                  <a:lnTo>
                    <a:pt x="606425" y="961707"/>
                  </a:lnTo>
                  <a:lnTo>
                    <a:pt x="622300" y="940752"/>
                  </a:lnTo>
                  <a:lnTo>
                    <a:pt x="638492" y="919797"/>
                  </a:lnTo>
                  <a:lnTo>
                    <a:pt x="655002" y="899160"/>
                  </a:lnTo>
                  <a:lnTo>
                    <a:pt x="671512" y="878840"/>
                  </a:lnTo>
                  <a:lnTo>
                    <a:pt x="688975" y="858837"/>
                  </a:lnTo>
                  <a:lnTo>
                    <a:pt x="706755" y="839470"/>
                  </a:lnTo>
                  <a:lnTo>
                    <a:pt x="724218" y="819785"/>
                  </a:lnTo>
                  <a:lnTo>
                    <a:pt x="742632" y="801052"/>
                  </a:lnTo>
                  <a:lnTo>
                    <a:pt x="566420" y="558800"/>
                  </a:lnTo>
                  <a:lnTo>
                    <a:pt x="563562" y="554990"/>
                  </a:lnTo>
                  <a:lnTo>
                    <a:pt x="561340" y="551180"/>
                  </a:lnTo>
                  <a:lnTo>
                    <a:pt x="559118" y="547370"/>
                  </a:lnTo>
                  <a:lnTo>
                    <a:pt x="557212" y="543242"/>
                  </a:lnTo>
                  <a:lnTo>
                    <a:pt x="554355" y="534987"/>
                  </a:lnTo>
                  <a:lnTo>
                    <a:pt x="551498" y="526732"/>
                  </a:lnTo>
                  <a:lnTo>
                    <a:pt x="550228" y="518160"/>
                  </a:lnTo>
                  <a:lnTo>
                    <a:pt x="549592" y="509270"/>
                  </a:lnTo>
                  <a:lnTo>
                    <a:pt x="549592" y="500697"/>
                  </a:lnTo>
                  <a:lnTo>
                    <a:pt x="550862" y="492442"/>
                  </a:lnTo>
                  <a:lnTo>
                    <a:pt x="552450" y="483870"/>
                  </a:lnTo>
                  <a:lnTo>
                    <a:pt x="554990" y="475932"/>
                  </a:lnTo>
                  <a:lnTo>
                    <a:pt x="558482" y="467677"/>
                  </a:lnTo>
                  <a:lnTo>
                    <a:pt x="562610" y="460057"/>
                  </a:lnTo>
                  <a:lnTo>
                    <a:pt x="567372" y="453072"/>
                  </a:lnTo>
                  <a:lnTo>
                    <a:pt x="573088" y="446087"/>
                  </a:lnTo>
                  <a:lnTo>
                    <a:pt x="575945" y="442912"/>
                  </a:lnTo>
                  <a:lnTo>
                    <a:pt x="579438" y="439737"/>
                  </a:lnTo>
                  <a:lnTo>
                    <a:pt x="582930" y="436880"/>
                  </a:lnTo>
                  <a:lnTo>
                    <a:pt x="586105" y="434022"/>
                  </a:lnTo>
                  <a:lnTo>
                    <a:pt x="830898" y="256857"/>
                  </a:lnTo>
                  <a:lnTo>
                    <a:pt x="834708" y="254317"/>
                  </a:lnTo>
                  <a:lnTo>
                    <a:pt x="838200" y="251777"/>
                  </a:lnTo>
                  <a:lnTo>
                    <a:pt x="842328" y="249872"/>
                  </a:lnTo>
                  <a:lnTo>
                    <a:pt x="846138" y="247967"/>
                  </a:lnTo>
                  <a:lnTo>
                    <a:pt x="854392" y="244475"/>
                  </a:lnTo>
                  <a:lnTo>
                    <a:pt x="862648" y="242252"/>
                  </a:lnTo>
                  <a:lnTo>
                    <a:pt x="871538" y="240665"/>
                  </a:lnTo>
                  <a:lnTo>
                    <a:pt x="880110" y="240030"/>
                  </a:lnTo>
                  <a:lnTo>
                    <a:pt x="888365" y="240030"/>
                  </a:lnTo>
                  <a:lnTo>
                    <a:pt x="896938" y="240665"/>
                  </a:lnTo>
                  <a:lnTo>
                    <a:pt x="905192" y="242570"/>
                  </a:lnTo>
                  <a:lnTo>
                    <a:pt x="913448" y="245110"/>
                  </a:lnTo>
                  <a:lnTo>
                    <a:pt x="921385" y="248602"/>
                  </a:lnTo>
                  <a:lnTo>
                    <a:pt x="929005" y="252412"/>
                  </a:lnTo>
                  <a:lnTo>
                    <a:pt x="935990" y="257175"/>
                  </a:lnTo>
                  <a:lnTo>
                    <a:pt x="942975" y="262890"/>
                  </a:lnTo>
                  <a:lnTo>
                    <a:pt x="946150" y="266065"/>
                  </a:lnTo>
                  <a:lnTo>
                    <a:pt x="949325" y="269240"/>
                  </a:lnTo>
                  <a:lnTo>
                    <a:pt x="952182" y="272732"/>
                  </a:lnTo>
                  <a:lnTo>
                    <a:pt x="955040" y="276542"/>
                  </a:lnTo>
                  <a:lnTo>
                    <a:pt x="1130618" y="518477"/>
                  </a:lnTo>
                  <a:lnTo>
                    <a:pt x="1154430" y="507047"/>
                  </a:lnTo>
                  <a:lnTo>
                    <a:pt x="1177925" y="496252"/>
                  </a:lnTo>
                  <a:lnTo>
                    <a:pt x="1201738" y="485457"/>
                  </a:lnTo>
                  <a:lnTo>
                    <a:pt x="1225868" y="475615"/>
                  </a:lnTo>
                  <a:lnTo>
                    <a:pt x="1250315" y="465772"/>
                  </a:lnTo>
                  <a:lnTo>
                    <a:pt x="1274762" y="456247"/>
                  </a:lnTo>
                  <a:lnTo>
                    <a:pt x="1299528" y="447675"/>
                  </a:lnTo>
                  <a:lnTo>
                    <a:pt x="1324928" y="439102"/>
                  </a:lnTo>
                  <a:lnTo>
                    <a:pt x="1350010" y="431165"/>
                  </a:lnTo>
                  <a:lnTo>
                    <a:pt x="1375092" y="423545"/>
                  </a:lnTo>
                  <a:lnTo>
                    <a:pt x="1400810" y="416877"/>
                  </a:lnTo>
                  <a:lnTo>
                    <a:pt x="1426845" y="410210"/>
                  </a:lnTo>
                  <a:lnTo>
                    <a:pt x="1452245" y="404177"/>
                  </a:lnTo>
                  <a:lnTo>
                    <a:pt x="1478598" y="398462"/>
                  </a:lnTo>
                  <a:lnTo>
                    <a:pt x="1504950" y="393065"/>
                  </a:lnTo>
                  <a:lnTo>
                    <a:pt x="1531302" y="388620"/>
                  </a:lnTo>
                  <a:lnTo>
                    <a:pt x="1531302" y="89217"/>
                  </a:lnTo>
                  <a:lnTo>
                    <a:pt x="1531302" y="84455"/>
                  </a:lnTo>
                  <a:lnTo>
                    <a:pt x="1531620" y="80010"/>
                  </a:lnTo>
                  <a:lnTo>
                    <a:pt x="1532572" y="75565"/>
                  </a:lnTo>
                  <a:lnTo>
                    <a:pt x="1533208" y="71120"/>
                  </a:lnTo>
                  <a:lnTo>
                    <a:pt x="1535430" y="62865"/>
                  </a:lnTo>
                  <a:lnTo>
                    <a:pt x="1538605" y="54610"/>
                  </a:lnTo>
                  <a:lnTo>
                    <a:pt x="1542415" y="46672"/>
                  </a:lnTo>
                  <a:lnTo>
                    <a:pt x="1546860" y="39370"/>
                  </a:lnTo>
                  <a:lnTo>
                    <a:pt x="1551622" y="32385"/>
                  </a:lnTo>
                  <a:lnTo>
                    <a:pt x="1557655" y="26352"/>
                  </a:lnTo>
                  <a:lnTo>
                    <a:pt x="1563688" y="20320"/>
                  </a:lnTo>
                  <a:lnTo>
                    <a:pt x="1570990" y="15240"/>
                  </a:lnTo>
                  <a:lnTo>
                    <a:pt x="1577975" y="10795"/>
                  </a:lnTo>
                  <a:lnTo>
                    <a:pt x="1585912" y="6985"/>
                  </a:lnTo>
                  <a:lnTo>
                    <a:pt x="1594168" y="4127"/>
                  </a:lnTo>
                  <a:lnTo>
                    <a:pt x="1602422" y="1905"/>
                  </a:lnTo>
                  <a:lnTo>
                    <a:pt x="1607185" y="952"/>
                  </a:lnTo>
                  <a:lnTo>
                    <a:pt x="1611630" y="317"/>
                  </a:lnTo>
                  <a:lnTo>
                    <a:pt x="161575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59"/>
            <p:cNvSpPr txBox="1"/>
            <p:nvPr/>
          </p:nvSpPr>
          <p:spPr>
            <a:xfrm>
              <a:off x="3102008" y="4128107"/>
              <a:ext cx="13572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组织能力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966519" y="1564983"/>
            <a:ext cx="2369358" cy="2553482"/>
            <a:chOff x="4078604" y="2478655"/>
            <a:chExt cx="2369358" cy="2553482"/>
          </a:xfrm>
        </p:grpSpPr>
        <p:sp>
          <p:nvSpPr>
            <p:cNvPr id="39" name="任意多边形 38"/>
            <p:cNvSpPr/>
            <p:nvPr/>
          </p:nvSpPr>
          <p:spPr>
            <a:xfrm>
              <a:off x="4078604" y="2478655"/>
              <a:ext cx="2369358" cy="2553482"/>
            </a:xfrm>
            <a:custGeom>
              <a:avLst/>
              <a:gdLst>
                <a:gd name="connsiteX0" fmla="*/ 1184679 w 2369358"/>
                <a:gd name="connsiteY0" fmla="*/ 0 h 2553482"/>
                <a:gd name="connsiteX1" fmla="*/ 2369358 w 2369358"/>
                <a:gd name="connsiteY1" fmla="*/ 1184679 h 2553482"/>
                <a:gd name="connsiteX2" fmla="*/ 1423433 w 2369358"/>
                <a:gd name="connsiteY2" fmla="*/ 2345290 h 2553482"/>
                <a:gd name="connsiteX3" fmla="*/ 1321945 w 2369358"/>
                <a:gd name="connsiteY3" fmla="*/ 2360779 h 2553482"/>
                <a:gd name="connsiteX4" fmla="*/ 1223444 w 2369358"/>
                <a:gd name="connsiteY4" fmla="*/ 2553482 h 2553482"/>
                <a:gd name="connsiteX5" fmla="*/ 1132988 w 2369358"/>
                <a:gd name="connsiteY5" fmla="*/ 2366748 h 2553482"/>
                <a:gd name="connsiteX6" fmla="*/ 1063553 w 2369358"/>
                <a:gd name="connsiteY6" fmla="*/ 2363242 h 2553482"/>
                <a:gd name="connsiteX7" fmla="*/ 0 w 2369358"/>
                <a:gd name="connsiteY7" fmla="*/ 1184679 h 2553482"/>
                <a:gd name="connsiteX8" fmla="*/ 1184679 w 2369358"/>
                <a:gd name="connsiteY8" fmla="*/ 0 h 255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9358" h="2553482">
                  <a:moveTo>
                    <a:pt x="1184679" y="0"/>
                  </a:moveTo>
                  <a:cubicBezTo>
                    <a:pt x="1838959" y="0"/>
                    <a:pt x="2369358" y="530399"/>
                    <a:pt x="2369358" y="1184679"/>
                  </a:cubicBezTo>
                  <a:cubicBezTo>
                    <a:pt x="2369358" y="1757174"/>
                    <a:pt x="1963272" y="2234823"/>
                    <a:pt x="1423433" y="2345290"/>
                  </a:cubicBezTo>
                  <a:lnTo>
                    <a:pt x="1321945" y="2360779"/>
                  </a:lnTo>
                  <a:lnTo>
                    <a:pt x="1223444" y="2553482"/>
                  </a:lnTo>
                  <a:lnTo>
                    <a:pt x="1132988" y="2366748"/>
                  </a:lnTo>
                  <a:lnTo>
                    <a:pt x="1063553" y="2363242"/>
                  </a:lnTo>
                  <a:cubicBezTo>
                    <a:pt x="466171" y="2302574"/>
                    <a:pt x="0" y="1798067"/>
                    <a:pt x="0" y="1184679"/>
                  </a:cubicBezTo>
                  <a:cubicBezTo>
                    <a:pt x="0" y="530399"/>
                    <a:pt x="530399" y="0"/>
                    <a:pt x="1184679" y="0"/>
                  </a:cubicBezTo>
                  <a:close/>
                </a:path>
              </a:pathLst>
            </a:custGeom>
            <a:solidFill>
              <a:srgbClr val="36475C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4614176" y="3268683"/>
              <a:ext cx="1562853" cy="1004204"/>
              <a:chOff x="4716874" y="2621791"/>
              <a:chExt cx="1562853" cy="1004204"/>
            </a:xfrm>
          </p:grpSpPr>
          <p:sp>
            <p:nvSpPr>
              <p:cNvPr id="41" name="KSO_Shape"/>
              <p:cNvSpPr>
                <a:spLocks/>
              </p:cNvSpPr>
              <p:nvPr/>
            </p:nvSpPr>
            <p:spPr bwMode="auto">
              <a:xfrm>
                <a:off x="5143687" y="2621791"/>
                <a:ext cx="441100" cy="441836"/>
              </a:xfrm>
              <a:custGeom>
                <a:avLst/>
                <a:gdLst>
                  <a:gd name="T0" fmla="*/ 923363 w 1752600"/>
                  <a:gd name="T1" fmla="*/ 1417153 h 1754188"/>
                  <a:gd name="T2" fmla="*/ 958587 w 1752600"/>
                  <a:gd name="T3" fmla="*/ 1476612 h 1754188"/>
                  <a:gd name="T4" fmla="*/ 945181 w 1752600"/>
                  <a:gd name="T5" fmla="*/ 1530763 h 1754188"/>
                  <a:gd name="T6" fmla="*/ 886299 w 1752600"/>
                  <a:gd name="T7" fmla="*/ 1566067 h 1754188"/>
                  <a:gd name="T8" fmla="*/ 832675 w 1752600"/>
                  <a:gd name="T9" fmla="*/ 1552795 h 1754188"/>
                  <a:gd name="T10" fmla="*/ 797714 w 1752600"/>
                  <a:gd name="T11" fmla="*/ 1493335 h 1754188"/>
                  <a:gd name="T12" fmla="*/ 810857 w 1752600"/>
                  <a:gd name="T13" fmla="*/ 1439185 h 1754188"/>
                  <a:gd name="T14" fmla="*/ 869739 w 1752600"/>
                  <a:gd name="T15" fmla="*/ 1403616 h 1754188"/>
                  <a:gd name="T16" fmla="*/ 1526266 w 1752600"/>
                  <a:gd name="T17" fmla="*/ 809406 h 1754188"/>
                  <a:gd name="T18" fmla="*/ 1561836 w 1752600"/>
                  <a:gd name="T19" fmla="*/ 868866 h 1754188"/>
                  <a:gd name="T20" fmla="*/ 1548298 w 1752600"/>
                  <a:gd name="T21" fmla="*/ 923016 h 1754188"/>
                  <a:gd name="T22" fmla="*/ 1488839 w 1752600"/>
                  <a:gd name="T23" fmla="*/ 958586 h 1754188"/>
                  <a:gd name="T24" fmla="*/ 1434954 w 1752600"/>
                  <a:gd name="T25" fmla="*/ 945048 h 1754188"/>
                  <a:gd name="T26" fmla="*/ 1399385 w 1752600"/>
                  <a:gd name="T27" fmla="*/ 885589 h 1754188"/>
                  <a:gd name="T28" fmla="*/ 1412922 w 1752600"/>
                  <a:gd name="T29" fmla="*/ 831438 h 1754188"/>
                  <a:gd name="T30" fmla="*/ 1472116 w 1752600"/>
                  <a:gd name="T31" fmla="*/ 795869 h 1754188"/>
                  <a:gd name="T32" fmla="*/ 931422 w 1752600"/>
                  <a:gd name="T33" fmla="*/ 210375 h 1754188"/>
                  <a:gd name="T34" fmla="*/ 985331 w 1752600"/>
                  <a:gd name="T35" fmla="*/ 812351 h 1754188"/>
                  <a:gd name="T36" fmla="*/ 997223 w 1752600"/>
                  <a:gd name="T37" fmla="*/ 915108 h 1754188"/>
                  <a:gd name="T38" fmla="*/ 946749 w 1752600"/>
                  <a:gd name="T39" fmla="*/ 982906 h 1754188"/>
                  <a:gd name="T40" fmla="*/ 857693 w 1752600"/>
                  <a:gd name="T41" fmla="*/ 1003564 h 1754188"/>
                  <a:gd name="T42" fmla="*/ 763351 w 1752600"/>
                  <a:gd name="T43" fmla="*/ 937354 h 1754188"/>
                  <a:gd name="T44" fmla="*/ 353480 w 1752600"/>
                  <a:gd name="T45" fmla="*/ 893921 h 1754188"/>
                  <a:gd name="T46" fmla="*/ 383342 w 1752600"/>
                  <a:gd name="T47" fmla="*/ 820296 h 1754188"/>
                  <a:gd name="T48" fmla="*/ 815147 w 1752600"/>
                  <a:gd name="T49" fmla="*/ 764945 h 1754188"/>
                  <a:gd name="T50" fmla="*/ 858486 w 1752600"/>
                  <a:gd name="T51" fmla="*/ 180713 h 1754188"/>
                  <a:gd name="T52" fmla="*/ 670516 w 1752600"/>
                  <a:gd name="T53" fmla="*/ 152975 h 1754188"/>
                  <a:gd name="T54" fmla="*/ 441192 w 1752600"/>
                  <a:gd name="T55" fmla="*/ 263340 h 1754188"/>
                  <a:gd name="T56" fmla="*/ 263181 w 1752600"/>
                  <a:gd name="T57" fmla="*/ 441458 h 1754188"/>
                  <a:gd name="T58" fmla="*/ 152883 w 1752600"/>
                  <a:gd name="T59" fmla="*/ 670921 h 1754188"/>
                  <a:gd name="T60" fmla="*/ 126168 w 1752600"/>
                  <a:gd name="T61" fmla="*/ 934791 h 1754188"/>
                  <a:gd name="T62" fmla="*/ 190707 w 1752600"/>
                  <a:gd name="T63" fmla="*/ 1186485 h 1754188"/>
                  <a:gd name="T64" fmla="*/ 332216 w 1752600"/>
                  <a:gd name="T65" fmla="*/ 1396099 h 1754188"/>
                  <a:gd name="T66" fmla="*/ 534297 w 1752600"/>
                  <a:gd name="T67" fmla="*/ 1547221 h 1754188"/>
                  <a:gd name="T68" fmla="*/ 780550 w 1752600"/>
                  <a:gd name="T69" fmla="*/ 1623709 h 1754188"/>
                  <a:gd name="T70" fmla="*/ 1045847 w 1752600"/>
                  <a:gd name="T71" fmla="*/ 1610476 h 1754188"/>
                  <a:gd name="T72" fmla="*/ 1281255 w 1752600"/>
                  <a:gd name="T73" fmla="*/ 1511227 h 1754188"/>
                  <a:gd name="T74" fmla="*/ 1467730 w 1752600"/>
                  <a:gd name="T75" fmla="*/ 1341578 h 1754188"/>
                  <a:gd name="T76" fmla="*/ 1588873 w 1752600"/>
                  <a:gd name="T77" fmla="*/ 1118202 h 1754188"/>
                  <a:gd name="T78" fmla="*/ 1628019 w 1752600"/>
                  <a:gd name="T79" fmla="*/ 857509 h 1754188"/>
                  <a:gd name="T80" fmla="*/ 1576176 w 1752600"/>
                  <a:gd name="T81" fmla="*/ 601315 h 1754188"/>
                  <a:gd name="T82" fmla="*/ 1444718 w 1752600"/>
                  <a:gd name="T83" fmla="*/ 384820 h 1754188"/>
                  <a:gd name="T84" fmla="*/ 1250573 w 1752600"/>
                  <a:gd name="T85" fmla="*/ 224170 h 1754188"/>
                  <a:gd name="T86" fmla="*/ 1009345 w 1752600"/>
                  <a:gd name="T87" fmla="*/ 136037 h 1754188"/>
                  <a:gd name="T88" fmla="*/ 987656 w 1752600"/>
                  <a:gd name="T89" fmla="*/ 7146 h 1754188"/>
                  <a:gd name="T90" fmla="*/ 1274907 w 1752600"/>
                  <a:gd name="T91" fmla="*/ 96337 h 1754188"/>
                  <a:gd name="T92" fmla="*/ 1510315 w 1752600"/>
                  <a:gd name="T93" fmla="*/ 272074 h 1754188"/>
                  <a:gd name="T94" fmla="*/ 1675101 w 1752600"/>
                  <a:gd name="T95" fmla="*/ 516358 h 1754188"/>
                  <a:gd name="T96" fmla="*/ 1749955 w 1752600"/>
                  <a:gd name="T97" fmla="*/ 809605 h 1754188"/>
                  <a:gd name="T98" fmla="*/ 1719273 w 1752600"/>
                  <a:gd name="T99" fmla="*/ 1116879 h 1754188"/>
                  <a:gd name="T100" fmla="*/ 1590724 w 1752600"/>
                  <a:gd name="T101" fmla="*/ 1384453 h 1754188"/>
                  <a:gd name="T102" fmla="*/ 1383353 w 1752600"/>
                  <a:gd name="T103" fmla="*/ 1591949 h 1754188"/>
                  <a:gd name="T104" fmla="*/ 1115940 w 1752600"/>
                  <a:gd name="T105" fmla="*/ 1720576 h 1754188"/>
                  <a:gd name="T106" fmla="*/ 809116 w 1752600"/>
                  <a:gd name="T107" fmla="*/ 1751277 h 1754188"/>
                  <a:gd name="T108" fmla="*/ 516046 w 1752600"/>
                  <a:gd name="T109" fmla="*/ 1676377 h 1754188"/>
                  <a:gd name="T110" fmla="*/ 271909 w 1752600"/>
                  <a:gd name="T111" fmla="*/ 1511492 h 1754188"/>
                  <a:gd name="T112" fmla="*/ 95750 w 1752600"/>
                  <a:gd name="T113" fmla="*/ 1275941 h 1754188"/>
                  <a:gd name="T114" fmla="*/ 6877 w 1752600"/>
                  <a:gd name="T115" fmla="*/ 988782 h 1754188"/>
                  <a:gd name="T116" fmla="*/ 22483 w 1752600"/>
                  <a:gd name="T117" fmla="*/ 679126 h 1754188"/>
                  <a:gd name="T118" fmla="*/ 138071 w 1752600"/>
                  <a:gd name="T119" fmla="*/ 404935 h 1754188"/>
                  <a:gd name="T120" fmla="*/ 335655 w 1752600"/>
                  <a:gd name="T121" fmla="*/ 187117 h 1754188"/>
                  <a:gd name="T122" fmla="*/ 595662 w 1752600"/>
                  <a:gd name="T123" fmla="*/ 46051 h 1754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2600" h="1754188">
                    <a:moveTo>
                      <a:pt x="873945" y="1403350"/>
                    </a:moveTo>
                    <a:lnTo>
                      <a:pt x="877888" y="1403350"/>
                    </a:lnTo>
                    <a:lnTo>
                      <a:pt x="882356" y="1403350"/>
                    </a:lnTo>
                    <a:lnTo>
                      <a:pt x="886299" y="1403616"/>
                    </a:lnTo>
                    <a:lnTo>
                      <a:pt x="890505" y="1404146"/>
                    </a:lnTo>
                    <a:lnTo>
                      <a:pt x="894448" y="1404943"/>
                    </a:lnTo>
                    <a:lnTo>
                      <a:pt x="898128" y="1405739"/>
                    </a:lnTo>
                    <a:lnTo>
                      <a:pt x="901808" y="1406801"/>
                    </a:lnTo>
                    <a:lnTo>
                      <a:pt x="906014" y="1408393"/>
                    </a:lnTo>
                    <a:lnTo>
                      <a:pt x="909432" y="1409455"/>
                    </a:lnTo>
                    <a:lnTo>
                      <a:pt x="913112" y="1411048"/>
                    </a:lnTo>
                    <a:lnTo>
                      <a:pt x="916529" y="1412906"/>
                    </a:lnTo>
                    <a:lnTo>
                      <a:pt x="919946" y="1415030"/>
                    </a:lnTo>
                    <a:lnTo>
                      <a:pt x="923363" y="1417153"/>
                    </a:lnTo>
                    <a:lnTo>
                      <a:pt x="929672" y="1421931"/>
                    </a:lnTo>
                    <a:lnTo>
                      <a:pt x="935192" y="1427240"/>
                    </a:lnTo>
                    <a:lnTo>
                      <a:pt x="940450" y="1432814"/>
                    </a:lnTo>
                    <a:lnTo>
                      <a:pt x="945181" y="1439185"/>
                    </a:lnTo>
                    <a:lnTo>
                      <a:pt x="947284" y="1442636"/>
                    </a:lnTo>
                    <a:lnTo>
                      <a:pt x="949124" y="1446086"/>
                    </a:lnTo>
                    <a:lnTo>
                      <a:pt x="951227" y="1449537"/>
                    </a:lnTo>
                    <a:lnTo>
                      <a:pt x="952804" y="1452988"/>
                    </a:lnTo>
                    <a:lnTo>
                      <a:pt x="953856" y="1456704"/>
                    </a:lnTo>
                    <a:lnTo>
                      <a:pt x="955433" y="1460420"/>
                    </a:lnTo>
                    <a:lnTo>
                      <a:pt x="956484" y="1464667"/>
                    </a:lnTo>
                    <a:lnTo>
                      <a:pt x="957273" y="1468384"/>
                    </a:lnTo>
                    <a:lnTo>
                      <a:pt x="958062" y="1472365"/>
                    </a:lnTo>
                    <a:lnTo>
                      <a:pt x="958587" y="1476612"/>
                    </a:lnTo>
                    <a:lnTo>
                      <a:pt x="958850" y="1480594"/>
                    </a:lnTo>
                    <a:lnTo>
                      <a:pt x="958850" y="1485107"/>
                    </a:lnTo>
                    <a:lnTo>
                      <a:pt x="958850" y="1489088"/>
                    </a:lnTo>
                    <a:lnTo>
                      <a:pt x="958587" y="1493335"/>
                    </a:lnTo>
                    <a:lnTo>
                      <a:pt x="958062" y="1497317"/>
                    </a:lnTo>
                    <a:lnTo>
                      <a:pt x="957273" y="1501299"/>
                    </a:lnTo>
                    <a:lnTo>
                      <a:pt x="956484" y="1505546"/>
                    </a:lnTo>
                    <a:lnTo>
                      <a:pt x="955433" y="1509262"/>
                    </a:lnTo>
                    <a:lnTo>
                      <a:pt x="953856" y="1512978"/>
                    </a:lnTo>
                    <a:lnTo>
                      <a:pt x="952804" y="1516694"/>
                    </a:lnTo>
                    <a:lnTo>
                      <a:pt x="951227" y="1520145"/>
                    </a:lnTo>
                    <a:lnTo>
                      <a:pt x="949124" y="1524127"/>
                    </a:lnTo>
                    <a:lnTo>
                      <a:pt x="947284" y="1527312"/>
                    </a:lnTo>
                    <a:lnTo>
                      <a:pt x="945181" y="1530763"/>
                    </a:lnTo>
                    <a:lnTo>
                      <a:pt x="940450" y="1536868"/>
                    </a:lnTo>
                    <a:lnTo>
                      <a:pt x="935192" y="1542973"/>
                    </a:lnTo>
                    <a:lnTo>
                      <a:pt x="929672" y="1548017"/>
                    </a:lnTo>
                    <a:lnTo>
                      <a:pt x="923363" y="1552795"/>
                    </a:lnTo>
                    <a:lnTo>
                      <a:pt x="919946" y="1554918"/>
                    </a:lnTo>
                    <a:lnTo>
                      <a:pt x="916529" y="1556776"/>
                    </a:lnTo>
                    <a:lnTo>
                      <a:pt x="913112" y="1558634"/>
                    </a:lnTo>
                    <a:lnTo>
                      <a:pt x="909432" y="1560227"/>
                    </a:lnTo>
                    <a:lnTo>
                      <a:pt x="906014" y="1561820"/>
                    </a:lnTo>
                    <a:lnTo>
                      <a:pt x="901808" y="1563147"/>
                    </a:lnTo>
                    <a:lnTo>
                      <a:pt x="898128" y="1564209"/>
                    </a:lnTo>
                    <a:lnTo>
                      <a:pt x="894448" y="1565005"/>
                    </a:lnTo>
                    <a:lnTo>
                      <a:pt x="890505" y="1565801"/>
                    </a:lnTo>
                    <a:lnTo>
                      <a:pt x="886299" y="1566067"/>
                    </a:lnTo>
                    <a:lnTo>
                      <a:pt x="882356" y="1566598"/>
                    </a:lnTo>
                    <a:lnTo>
                      <a:pt x="877888" y="1566863"/>
                    </a:lnTo>
                    <a:lnTo>
                      <a:pt x="873945" y="1566598"/>
                    </a:lnTo>
                    <a:lnTo>
                      <a:pt x="869739" y="1566067"/>
                    </a:lnTo>
                    <a:lnTo>
                      <a:pt x="865796" y="1565801"/>
                    </a:lnTo>
                    <a:lnTo>
                      <a:pt x="861853" y="1565005"/>
                    </a:lnTo>
                    <a:lnTo>
                      <a:pt x="857647" y="1564209"/>
                    </a:lnTo>
                    <a:lnTo>
                      <a:pt x="853967" y="1563147"/>
                    </a:lnTo>
                    <a:lnTo>
                      <a:pt x="850287" y="1561820"/>
                    </a:lnTo>
                    <a:lnTo>
                      <a:pt x="846607" y="1560227"/>
                    </a:lnTo>
                    <a:lnTo>
                      <a:pt x="842664" y="1558634"/>
                    </a:lnTo>
                    <a:lnTo>
                      <a:pt x="839247" y="1556776"/>
                    </a:lnTo>
                    <a:lnTo>
                      <a:pt x="835829" y="1554918"/>
                    </a:lnTo>
                    <a:lnTo>
                      <a:pt x="832675" y="1552795"/>
                    </a:lnTo>
                    <a:lnTo>
                      <a:pt x="826629" y="1548017"/>
                    </a:lnTo>
                    <a:lnTo>
                      <a:pt x="820583" y="1542973"/>
                    </a:lnTo>
                    <a:lnTo>
                      <a:pt x="815589" y="1536868"/>
                    </a:lnTo>
                    <a:lnTo>
                      <a:pt x="810857" y="1530763"/>
                    </a:lnTo>
                    <a:lnTo>
                      <a:pt x="808754" y="1527312"/>
                    </a:lnTo>
                    <a:lnTo>
                      <a:pt x="806914" y="1524127"/>
                    </a:lnTo>
                    <a:lnTo>
                      <a:pt x="805074" y="1520145"/>
                    </a:lnTo>
                    <a:lnTo>
                      <a:pt x="803497" y="1516694"/>
                    </a:lnTo>
                    <a:lnTo>
                      <a:pt x="801920" y="1512978"/>
                    </a:lnTo>
                    <a:lnTo>
                      <a:pt x="800605" y="1509262"/>
                    </a:lnTo>
                    <a:lnTo>
                      <a:pt x="799554" y="1505546"/>
                    </a:lnTo>
                    <a:lnTo>
                      <a:pt x="798765" y="1501299"/>
                    </a:lnTo>
                    <a:lnTo>
                      <a:pt x="797977" y="1497317"/>
                    </a:lnTo>
                    <a:lnTo>
                      <a:pt x="797714" y="1493335"/>
                    </a:lnTo>
                    <a:lnTo>
                      <a:pt x="797188" y="1489088"/>
                    </a:lnTo>
                    <a:lnTo>
                      <a:pt x="796925" y="1485107"/>
                    </a:lnTo>
                    <a:lnTo>
                      <a:pt x="797188" y="1480594"/>
                    </a:lnTo>
                    <a:lnTo>
                      <a:pt x="797714" y="1476612"/>
                    </a:lnTo>
                    <a:lnTo>
                      <a:pt x="797977" y="1472365"/>
                    </a:lnTo>
                    <a:lnTo>
                      <a:pt x="798765" y="1468384"/>
                    </a:lnTo>
                    <a:lnTo>
                      <a:pt x="799554" y="1464667"/>
                    </a:lnTo>
                    <a:lnTo>
                      <a:pt x="800605" y="1460420"/>
                    </a:lnTo>
                    <a:lnTo>
                      <a:pt x="801920" y="1456704"/>
                    </a:lnTo>
                    <a:lnTo>
                      <a:pt x="803497" y="1452988"/>
                    </a:lnTo>
                    <a:lnTo>
                      <a:pt x="805074" y="1449537"/>
                    </a:lnTo>
                    <a:lnTo>
                      <a:pt x="806914" y="1446086"/>
                    </a:lnTo>
                    <a:lnTo>
                      <a:pt x="808754" y="1442636"/>
                    </a:lnTo>
                    <a:lnTo>
                      <a:pt x="810857" y="1439185"/>
                    </a:lnTo>
                    <a:lnTo>
                      <a:pt x="815589" y="1432814"/>
                    </a:lnTo>
                    <a:lnTo>
                      <a:pt x="820583" y="1427240"/>
                    </a:lnTo>
                    <a:lnTo>
                      <a:pt x="826629" y="1421931"/>
                    </a:lnTo>
                    <a:lnTo>
                      <a:pt x="832675" y="1417153"/>
                    </a:lnTo>
                    <a:lnTo>
                      <a:pt x="835829" y="1415030"/>
                    </a:lnTo>
                    <a:lnTo>
                      <a:pt x="839247" y="1412906"/>
                    </a:lnTo>
                    <a:lnTo>
                      <a:pt x="842664" y="1411048"/>
                    </a:lnTo>
                    <a:lnTo>
                      <a:pt x="846607" y="1409455"/>
                    </a:lnTo>
                    <a:lnTo>
                      <a:pt x="850287" y="1408393"/>
                    </a:lnTo>
                    <a:lnTo>
                      <a:pt x="853967" y="1406801"/>
                    </a:lnTo>
                    <a:lnTo>
                      <a:pt x="857647" y="1405739"/>
                    </a:lnTo>
                    <a:lnTo>
                      <a:pt x="861853" y="1404943"/>
                    </a:lnTo>
                    <a:lnTo>
                      <a:pt x="865796" y="1404146"/>
                    </a:lnTo>
                    <a:lnTo>
                      <a:pt x="869739" y="1403616"/>
                    </a:lnTo>
                    <a:lnTo>
                      <a:pt x="873945" y="1403350"/>
                    </a:lnTo>
                    <a:close/>
                    <a:moveTo>
                      <a:pt x="1480345" y="795338"/>
                    </a:moveTo>
                    <a:lnTo>
                      <a:pt x="1484857" y="795603"/>
                    </a:lnTo>
                    <a:lnTo>
                      <a:pt x="1488839" y="795869"/>
                    </a:lnTo>
                    <a:lnTo>
                      <a:pt x="1493086" y="796134"/>
                    </a:lnTo>
                    <a:lnTo>
                      <a:pt x="1497068" y="797196"/>
                    </a:lnTo>
                    <a:lnTo>
                      <a:pt x="1500784" y="797727"/>
                    </a:lnTo>
                    <a:lnTo>
                      <a:pt x="1505031" y="799054"/>
                    </a:lnTo>
                    <a:lnTo>
                      <a:pt x="1508747" y="800381"/>
                    </a:lnTo>
                    <a:lnTo>
                      <a:pt x="1512198" y="801974"/>
                    </a:lnTo>
                    <a:lnTo>
                      <a:pt x="1515914" y="803567"/>
                    </a:lnTo>
                    <a:lnTo>
                      <a:pt x="1519365" y="805425"/>
                    </a:lnTo>
                    <a:lnTo>
                      <a:pt x="1522816" y="807283"/>
                    </a:lnTo>
                    <a:lnTo>
                      <a:pt x="1526266" y="809406"/>
                    </a:lnTo>
                    <a:lnTo>
                      <a:pt x="1532637" y="814184"/>
                    </a:lnTo>
                    <a:lnTo>
                      <a:pt x="1538211" y="819228"/>
                    </a:lnTo>
                    <a:lnTo>
                      <a:pt x="1543520" y="825068"/>
                    </a:lnTo>
                    <a:lnTo>
                      <a:pt x="1548298" y="831438"/>
                    </a:lnTo>
                    <a:lnTo>
                      <a:pt x="1550422" y="834624"/>
                    </a:lnTo>
                    <a:lnTo>
                      <a:pt x="1552545" y="838074"/>
                    </a:lnTo>
                    <a:lnTo>
                      <a:pt x="1554403" y="841791"/>
                    </a:lnTo>
                    <a:lnTo>
                      <a:pt x="1555996" y="845241"/>
                    </a:lnTo>
                    <a:lnTo>
                      <a:pt x="1557589" y="848958"/>
                    </a:lnTo>
                    <a:lnTo>
                      <a:pt x="1558650" y="852939"/>
                    </a:lnTo>
                    <a:lnTo>
                      <a:pt x="1559712" y="856655"/>
                    </a:lnTo>
                    <a:lnTo>
                      <a:pt x="1560509" y="860637"/>
                    </a:lnTo>
                    <a:lnTo>
                      <a:pt x="1561305" y="864884"/>
                    </a:lnTo>
                    <a:lnTo>
                      <a:pt x="1561836" y="868866"/>
                    </a:lnTo>
                    <a:lnTo>
                      <a:pt x="1562101" y="872847"/>
                    </a:lnTo>
                    <a:lnTo>
                      <a:pt x="1562101" y="877094"/>
                    </a:lnTo>
                    <a:lnTo>
                      <a:pt x="1562101" y="881342"/>
                    </a:lnTo>
                    <a:lnTo>
                      <a:pt x="1561836" y="885589"/>
                    </a:lnTo>
                    <a:lnTo>
                      <a:pt x="1561305" y="889570"/>
                    </a:lnTo>
                    <a:lnTo>
                      <a:pt x="1560509" y="893817"/>
                    </a:lnTo>
                    <a:lnTo>
                      <a:pt x="1559712" y="897534"/>
                    </a:lnTo>
                    <a:lnTo>
                      <a:pt x="1558650" y="901515"/>
                    </a:lnTo>
                    <a:lnTo>
                      <a:pt x="1557589" y="905497"/>
                    </a:lnTo>
                    <a:lnTo>
                      <a:pt x="1555996" y="908948"/>
                    </a:lnTo>
                    <a:lnTo>
                      <a:pt x="1554403" y="912664"/>
                    </a:lnTo>
                    <a:lnTo>
                      <a:pt x="1552545" y="916115"/>
                    </a:lnTo>
                    <a:lnTo>
                      <a:pt x="1550422" y="919565"/>
                    </a:lnTo>
                    <a:lnTo>
                      <a:pt x="1548298" y="923016"/>
                    </a:lnTo>
                    <a:lnTo>
                      <a:pt x="1543520" y="929387"/>
                    </a:lnTo>
                    <a:lnTo>
                      <a:pt x="1538211" y="934961"/>
                    </a:lnTo>
                    <a:lnTo>
                      <a:pt x="1532637" y="940270"/>
                    </a:lnTo>
                    <a:lnTo>
                      <a:pt x="1526266" y="945048"/>
                    </a:lnTo>
                    <a:lnTo>
                      <a:pt x="1522816" y="947171"/>
                    </a:lnTo>
                    <a:lnTo>
                      <a:pt x="1519365" y="949030"/>
                    </a:lnTo>
                    <a:lnTo>
                      <a:pt x="1515914" y="950888"/>
                    </a:lnTo>
                    <a:lnTo>
                      <a:pt x="1512198" y="952480"/>
                    </a:lnTo>
                    <a:lnTo>
                      <a:pt x="1508747" y="953808"/>
                    </a:lnTo>
                    <a:lnTo>
                      <a:pt x="1505031" y="955400"/>
                    </a:lnTo>
                    <a:lnTo>
                      <a:pt x="1500784" y="956197"/>
                    </a:lnTo>
                    <a:lnTo>
                      <a:pt x="1497068" y="957258"/>
                    </a:lnTo>
                    <a:lnTo>
                      <a:pt x="1493086" y="957789"/>
                    </a:lnTo>
                    <a:lnTo>
                      <a:pt x="1488839" y="958586"/>
                    </a:lnTo>
                    <a:lnTo>
                      <a:pt x="1484857" y="958851"/>
                    </a:lnTo>
                    <a:lnTo>
                      <a:pt x="1480345" y="958851"/>
                    </a:lnTo>
                    <a:lnTo>
                      <a:pt x="1476363" y="958851"/>
                    </a:lnTo>
                    <a:lnTo>
                      <a:pt x="1472116" y="958586"/>
                    </a:lnTo>
                    <a:lnTo>
                      <a:pt x="1468134" y="957789"/>
                    </a:lnTo>
                    <a:lnTo>
                      <a:pt x="1464153" y="957258"/>
                    </a:lnTo>
                    <a:lnTo>
                      <a:pt x="1459906" y="956197"/>
                    </a:lnTo>
                    <a:lnTo>
                      <a:pt x="1456189" y="955400"/>
                    </a:lnTo>
                    <a:lnTo>
                      <a:pt x="1452473" y="953808"/>
                    </a:lnTo>
                    <a:lnTo>
                      <a:pt x="1448757" y="952480"/>
                    </a:lnTo>
                    <a:lnTo>
                      <a:pt x="1445306" y="950888"/>
                    </a:lnTo>
                    <a:lnTo>
                      <a:pt x="1441325" y="949030"/>
                    </a:lnTo>
                    <a:lnTo>
                      <a:pt x="1437874" y="947171"/>
                    </a:lnTo>
                    <a:lnTo>
                      <a:pt x="1434954" y="945048"/>
                    </a:lnTo>
                    <a:lnTo>
                      <a:pt x="1428583" y="940270"/>
                    </a:lnTo>
                    <a:lnTo>
                      <a:pt x="1422478" y="934961"/>
                    </a:lnTo>
                    <a:lnTo>
                      <a:pt x="1417435" y="929387"/>
                    </a:lnTo>
                    <a:lnTo>
                      <a:pt x="1412922" y="923016"/>
                    </a:lnTo>
                    <a:lnTo>
                      <a:pt x="1410533" y="919565"/>
                    </a:lnTo>
                    <a:lnTo>
                      <a:pt x="1408675" y="916115"/>
                    </a:lnTo>
                    <a:lnTo>
                      <a:pt x="1406817" y="912664"/>
                    </a:lnTo>
                    <a:lnTo>
                      <a:pt x="1405224" y="908948"/>
                    </a:lnTo>
                    <a:lnTo>
                      <a:pt x="1403632" y="905497"/>
                    </a:lnTo>
                    <a:lnTo>
                      <a:pt x="1402304" y="901515"/>
                    </a:lnTo>
                    <a:lnTo>
                      <a:pt x="1401243" y="897534"/>
                    </a:lnTo>
                    <a:lnTo>
                      <a:pt x="1400446" y="893817"/>
                    </a:lnTo>
                    <a:lnTo>
                      <a:pt x="1399650" y="889570"/>
                    </a:lnTo>
                    <a:lnTo>
                      <a:pt x="1399385" y="885589"/>
                    </a:lnTo>
                    <a:lnTo>
                      <a:pt x="1398854" y="881342"/>
                    </a:lnTo>
                    <a:lnTo>
                      <a:pt x="1398588" y="877094"/>
                    </a:lnTo>
                    <a:lnTo>
                      <a:pt x="1398854" y="872847"/>
                    </a:lnTo>
                    <a:lnTo>
                      <a:pt x="1399385" y="868866"/>
                    </a:lnTo>
                    <a:lnTo>
                      <a:pt x="1399650" y="864884"/>
                    </a:lnTo>
                    <a:lnTo>
                      <a:pt x="1400446" y="860637"/>
                    </a:lnTo>
                    <a:lnTo>
                      <a:pt x="1401243" y="856655"/>
                    </a:lnTo>
                    <a:lnTo>
                      <a:pt x="1402304" y="852939"/>
                    </a:lnTo>
                    <a:lnTo>
                      <a:pt x="1403632" y="848958"/>
                    </a:lnTo>
                    <a:lnTo>
                      <a:pt x="1405224" y="845241"/>
                    </a:lnTo>
                    <a:lnTo>
                      <a:pt x="1406817" y="841791"/>
                    </a:lnTo>
                    <a:lnTo>
                      <a:pt x="1408675" y="838074"/>
                    </a:lnTo>
                    <a:lnTo>
                      <a:pt x="1410533" y="834624"/>
                    </a:lnTo>
                    <a:lnTo>
                      <a:pt x="1412922" y="831438"/>
                    </a:lnTo>
                    <a:lnTo>
                      <a:pt x="1417435" y="825068"/>
                    </a:lnTo>
                    <a:lnTo>
                      <a:pt x="1422478" y="819228"/>
                    </a:lnTo>
                    <a:lnTo>
                      <a:pt x="1428583" y="814184"/>
                    </a:lnTo>
                    <a:lnTo>
                      <a:pt x="1434954" y="809406"/>
                    </a:lnTo>
                    <a:lnTo>
                      <a:pt x="1437874" y="807283"/>
                    </a:lnTo>
                    <a:lnTo>
                      <a:pt x="1441325" y="805425"/>
                    </a:lnTo>
                    <a:lnTo>
                      <a:pt x="1445306" y="803567"/>
                    </a:lnTo>
                    <a:lnTo>
                      <a:pt x="1448757" y="801974"/>
                    </a:lnTo>
                    <a:lnTo>
                      <a:pt x="1452473" y="800381"/>
                    </a:lnTo>
                    <a:lnTo>
                      <a:pt x="1456189" y="799054"/>
                    </a:lnTo>
                    <a:lnTo>
                      <a:pt x="1459906" y="797727"/>
                    </a:lnTo>
                    <a:lnTo>
                      <a:pt x="1464153" y="797196"/>
                    </a:lnTo>
                    <a:lnTo>
                      <a:pt x="1468134" y="796134"/>
                    </a:lnTo>
                    <a:lnTo>
                      <a:pt x="1472116" y="795869"/>
                    </a:lnTo>
                    <a:lnTo>
                      <a:pt x="1476363" y="795603"/>
                    </a:lnTo>
                    <a:lnTo>
                      <a:pt x="1480345" y="795338"/>
                    </a:lnTo>
                    <a:close/>
                    <a:moveTo>
                      <a:pt x="876984" y="177800"/>
                    </a:moveTo>
                    <a:lnTo>
                      <a:pt x="883326" y="178065"/>
                    </a:lnTo>
                    <a:lnTo>
                      <a:pt x="889669" y="179124"/>
                    </a:lnTo>
                    <a:lnTo>
                      <a:pt x="895482" y="180713"/>
                    </a:lnTo>
                    <a:lnTo>
                      <a:pt x="901032" y="182832"/>
                    </a:lnTo>
                    <a:lnTo>
                      <a:pt x="906581" y="185215"/>
                    </a:lnTo>
                    <a:lnTo>
                      <a:pt x="911867" y="188393"/>
                    </a:lnTo>
                    <a:lnTo>
                      <a:pt x="916359" y="191836"/>
                    </a:lnTo>
                    <a:lnTo>
                      <a:pt x="920851" y="196074"/>
                    </a:lnTo>
                    <a:lnTo>
                      <a:pt x="924815" y="200311"/>
                    </a:lnTo>
                    <a:lnTo>
                      <a:pt x="928251" y="205078"/>
                    </a:lnTo>
                    <a:lnTo>
                      <a:pt x="931422" y="210375"/>
                    </a:lnTo>
                    <a:lnTo>
                      <a:pt x="934065" y="215672"/>
                    </a:lnTo>
                    <a:lnTo>
                      <a:pt x="936179" y="221498"/>
                    </a:lnTo>
                    <a:lnTo>
                      <a:pt x="937764" y="227325"/>
                    </a:lnTo>
                    <a:lnTo>
                      <a:pt x="938821" y="233681"/>
                    </a:lnTo>
                    <a:lnTo>
                      <a:pt x="939086" y="240037"/>
                    </a:lnTo>
                    <a:lnTo>
                      <a:pt x="939086" y="766534"/>
                    </a:lnTo>
                    <a:lnTo>
                      <a:pt x="945956" y="770772"/>
                    </a:lnTo>
                    <a:lnTo>
                      <a:pt x="952827" y="775539"/>
                    </a:lnTo>
                    <a:lnTo>
                      <a:pt x="959169" y="780835"/>
                    </a:lnTo>
                    <a:lnTo>
                      <a:pt x="964983" y="786397"/>
                    </a:lnTo>
                    <a:lnTo>
                      <a:pt x="971061" y="792488"/>
                    </a:lnTo>
                    <a:lnTo>
                      <a:pt x="976082" y="798844"/>
                    </a:lnTo>
                    <a:lnTo>
                      <a:pt x="980839" y="805465"/>
                    </a:lnTo>
                    <a:lnTo>
                      <a:pt x="985331" y="812351"/>
                    </a:lnTo>
                    <a:lnTo>
                      <a:pt x="989295" y="819502"/>
                    </a:lnTo>
                    <a:lnTo>
                      <a:pt x="992995" y="826917"/>
                    </a:lnTo>
                    <a:lnTo>
                      <a:pt x="995902" y="834862"/>
                    </a:lnTo>
                    <a:lnTo>
                      <a:pt x="998545" y="843072"/>
                    </a:lnTo>
                    <a:lnTo>
                      <a:pt x="1000394" y="851282"/>
                    </a:lnTo>
                    <a:lnTo>
                      <a:pt x="1001980" y="859757"/>
                    </a:lnTo>
                    <a:lnTo>
                      <a:pt x="1002773" y="868497"/>
                    </a:lnTo>
                    <a:lnTo>
                      <a:pt x="1003301" y="877236"/>
                    </a:lnTo>
                    <a:lnTo>
                      <a:pt x="1002773" y="883857"/>
                    </a:lnTo>
                    <a:lnTo>
                      <a:pt x="1002244" y="889948"/>
                    </a:lnTo>
                    <a:lnTo>
                      <a:pt x="1001716" y="896569"/>
                    </a:lnTo>
                    <a:lnTo>
                      <a:pt x="1000394" y="902925"/>
                    </a:lnTo>
                    <a:lnTo>
                      <a:pt x="999073" y="909017"/>
                    </a:lnTo>
                    <a:lnTo>
                      <a:pt x="997223" y="915108"/>
                    </a:lnTo>
                    <a:lnTo>
                      <a:pt x="995373" y="921199"/>
                    </a:lnTo>
                    <a:lnTo>
                      <a:pt x="993259" y="926761"/>
                    </a:lnTo>
                    <a:lnTo>
                      <a:pt x="990352" y="932322"/>
                    </a:lnTo>
                    <a:lnTo>
                      <a:pt x="987445" y="938149"/>
                    </a:lnTo>
                    <a:lnTo>
                      <a:pt x="984803" y="943446"/>
                    </a:lnTo>
                    <a:lnTo>
                      <a:pt x="981367" y="948478"/>
                    </a:lnTo>
                    <a:lnTo>
                      <a:pt x="977932" y="953509"/>
                    </a:lnTo>
                    <a:lnTo>
                      <a:pt x="973968" y="958541"/>
                    </a:lnTo>
                    <a:lnTo>
                      <a:pt x="970004" y="962779"/>
                    </a:lnTo>
                    <a:lnTo>
                      <a:pt x="965512" y="967281"/>
                    </a:lnTo>
                    <a:lnTo>
                      <a:pt x="961284" y="971783"/>
                    </a:lnTo>
                    <a:lnTo>
                      <a:pt x="956527" y="975756"/>
                    </a:lnTo>
                    <a:lnTo>
                      <a:pt x="951770" y="979464"/>
                    </a:lnTo>
                    <a:lnTo>
                      <a:pt x="946749" y="982906"/>
                    </a:lnTo>
                    <a:lnTo>
                      <a:pt x="941728" y="986349"/>
                    </a:lnTo>
                    <a:lnTo>
                      <a:pt x="936443" y="989527"/>
                    </a:lnTo>
                    <a:lnTo>
                      <a:pt x="930893" y="992441"/>
                    </a:lnTo>
                    <a:lnTo>
                      <a:pt x="925344" y="994824"/>
                    </a:lnTo>
                    <a:lnTo>
                      <a:pt x="919530" y="996943"/>
                    </a:lnTo>
                    <a:lnTo>
                      <a:pt x="913716" y="999062"/>
                    </a:lnTo>
                    <a:lnTo>
                      <a:pt x="907374" y="1000915"/>
                    </a:lnTo>
                    <a:lnTo>
                      <a:pt x="901560" y="1001975"/>
                    </a:lnTo>
                    <a:lnTo>
                      <a:pt x="895218" y="1003299"/>
                    </a:lnTo>
                    <a:lnTo>
                      <a:pt x="888611" y="1004358"/>
                    </a:lnTo>
                    <a:lnTo>
                      <a:pt x="882269" y="1004623"/>
                    </a:lnTo>
                    <a:lnTo>
                      <a:pt x="875663" y="1004888"/>
                    </a:lnTo>
                    <a:lnTo>
                      <a:pt x="866678" y="1004623"/>
                    </a:lnTo>
                    <a:lnTo>
                      <a:pt x="857693" y="1003564"/>
                    </a:lnTo>
                    <a:lnTo>
                      <a:pt x="849236" y="1001975"/>
                    </a:lnTo>
                    <a:lnTo>
                      <a:pt x="840780" y="999856"/>
                    </a:lnTo>
                    <a:lnTo>
                      <a:pt x="832324" y="997473"/>
                    </a:lnTo>
                    <a:lnTo>
                      <a:pt x="824396" y="994030"/>
                    </a:lnTo>
                    <a:lnTo>
                      <a:pt x="816732" y="990587"/>
                    </a:lnTo>
                    <a:lnTo>
                      <a:pt x="809333" y="986084"/>
                    </a:lnTo>
                    <a:lnTo>
                      <a:pt x="802198" y="981317"/>
                    </a:lnTo>
                    <a:lnTo>
                      <a:pt x="795591" y="976286"/>
                    </a:lnTo>
                    <a:lnTo>
                      <a:pt x="788984" y="970724"/>
                    </a:lnTo>
                    <a:lnTo>
                      <a:pt x="783170" y="964633"/>
                    </a:lnTo>
                    <a:lnTo>
                      <a:pt x="777357" y="958541"/>
                    </a:lnTo>
                    <a:lnTo>
                      <a:pt x="772600" y="951920"/>
                    </a:lnTo>
                    <a:lnTo>
                      <a:pt x="767843" y="944770"/>
                    </a:lnTo>
                    <a:lnTo>
                      <a:pt x="763351" y="937354"/>
                    </a:lnTo>
                    <a:lnTo>
                      <a:pt x="413204" y="937354"/>
                    </a:lnTo>
                    <a:lnTo>
                      <a:pt x="406597" y="937090"/>
                    </a:lnTo>
                    <a:lnTo>
                      <a:pt x="400519" y="936295"/>
                    </a:lnTo>
                    <a:lnTo>
                      <a:pt x="394705" y="934706"/>
                    </a:lnTo>
                    <a:lnTo>
                      <a:pt x="388627" y="932322"/>
                    </a:lnTo>
                    <a:lnTo>
                      <a:pt x="383342" y="929939"/>
                    </a:lnTo>
                    <a:lnTo>
                      <a:pt x="378321" y="926761"/>
                    </a:lnTo>
                    <a:lnTo>
                      <a:pt x="373564" y="923053"/>
                    </a:lnTo>
                    <a:lnTo>
                      <a:pt x="368808" y="919345"/>
                    </a:lnTo>
                    <a:lnTo>
                      <a:pt x="365108" y="914843"/>
                    </a:lnTo>
                    <a:lnTo>
                      <a:pt x="361408" y="909811"/>
                    </a:lnTo>
                    <a:lnTo>
                      <a:pt x="358237" y="904779"/>
                    </a:lnTo>
                    <a:lnTo>
                      <a:pt x="355859" y="899483"/>
                    </a:lnTo>
                    <a:lnTo>
                      <a:pt x="353480" y="893921"/>
                    </a:lnTo>
                    <a:lnTo>
                      <a:pt x="352159" y="887830"/>
                    </a:lnTo>
                    <a:lnTo>
                      <a:pt x="351102" y="881474"/>
                    </a:lnTo>
                    <a:lnTo>
                      <a:pt x="350838" y="875382"/>
                    </a:lnTo>
                    <a:lnTo>
                      <a:pt x="351102" y="868761"/>
                    </a:lnTo>
                    <a:lnTo>
                      <a:pt x="352159" y="862670"/>
                    </a:lnTo>
                    <a:lnTo>
                      <a:pt x="353480" y="856844"/>
                    </a:lnTo>
                    <a:lnTo>
                      <a:pt x="355859" y="850752"/>
                    </a:lnTo>
                    <a:lnTo>
                      <a:pt x="358237" y="845456"/>
                    </a:lnTo>
                    <a:lnTo>
                      <a:pt x="361408" y="840424"/>
                    </a:lnTo>
                    <a:lnTo>
                      <a:pt x="365108" y="835392"/>
                    </a:lnTo>
                    <a:lnTo>
                      <a:pt x="368808" y="831154"/>
                    </a:lnTo>
                    <a:lnTo>
                      <a:pt x="373564" y="827447"/>
                    </a:lnTo>
                    <a:lnTo>
                      <a:pt x="378321" y="823474"/>
                    </a:lnTo>
                    <a:lnTo>
                      <a:pt x="383342" y="820296"/>
                    </a:lnTo>
                    <a:lnTo>
                      <a:pt x="388627" y="817913"/>
                    </a:lnTo>
                    <a:lnTo>
                      <a:pt x="394705" y="815794"/>
                    </a:lnTo>
                    <a:lnTo>
                      <a:pt x="400519" y="814205"/>
                    </a:lnTo>
                    <a:lnTo>
                      <a:pt x="406597" y="813146"/>
                    </a:lnTo>
                    <a:lnTo>
                      <a:pt x="413204" y="812881"/>
                    </a:lnTo>
                    <a:lnTo>
                      <a:pt x="765465" y="812881"/>
                    </a:lnTo>
                    <a:lnTo>
                      <a:pt x="770222" y="805730"/>
                    </a:lnTo>
                    <a:lnTo>
                      <a:pt x="775507" y="798579"/>
                    </a:lnTo>
                    <a:lnTo>
                      <a:pt x="780792" y="791959"/>
                    </a:lnTo>
                    <a:lnTo>
                      <a:pt x="786870" y="785602"/>
                    </a:lnTo>
                    <a:lnTo>
                      <a:pt x="793477" y="779511"/>
                    </a:lnTo>
                    <a:lnTo>
                      <a:pt x="800348" y="774214"/>
                    </a:lnTo>
                    <a:lnTo>
                      <a:pt x="807483" y="769183"/>
                    </a:lnTo>
                    <a:lnTo>
                      <a:pt x="815147" y="764945"/>
                    </a:lnTo>
                    <a:lnTo>
                      <a:pt x="815147" y="240037"/>
                    </a:lnTo>
                    <a:lnTo>
                      <a:pt x="815411" y="233681"/>
                    </a:lnTo>
                    <a:lnTo>
                      <a:pt x="816204" y="227325"/>
                    </a:lnTo>
                    <a:lnTo>
                      <a:pt x="817789" y="221498"/>
                    </a:lnTo>
                    <a:lnTo>
                      <a:pt x="819639" y="215672"/>
                    </a:lnTo>
                    <a:lnTo>
                      <a:pt x="822546" y="210375"/>
                    </a:lnTo>
                    <a:lnTo>
                      <a:pt x="825717" y="205078"/>
                    </a:lnTo>
                    <a:lnTo>
                      <a:pt x="829153" y="200311"/>
                    </a:lnTo>
                    <a:lnTo>
                      <a:pt x="833116" y="196074"/>
                    </a:lnTo>
                    <a:lnTo>
                      <a:pt x="837609" y="191836"/>
                    </a:lnTo>
                    <a:lnTo>
                      <a:pt x="842366" y="188393"/>
                    </a:lnTo>
                    <a:lnTo>
                      <a:pt x="847387" y="185215"/>
                    </a:lnTo>
                    <a:lnTo>
                      <a:pt x="852936" y="182832"/>
                    </a:lnTo>
                    <a:lnTo>
                      <a:pt x="858486" y="180713"/>
                    </a:lnTo>
                    <a:lnTo>
                      <a:pt x="864564" y="179124"/>
                    </a:lnTo>
                    <a:lnTo>
                      <a:pt x="870642" y="178065"/>
                    </a:lnTo>
                    <a:lnTo>
                      <a:pt x="876984" y="177800"/>
                    </a:lnTo>
                    <a:close/>
                    <a:moveTo>
                      <a:pt x="856991" y="124392"/>
                    </a:moveTo>
                    <a:lnTo>
                      <a:pt x="837683" y="125450"/>
                    </a:lnTo>
                    <a:lnTo>
                      <a:pt x="818374" y="126774"/>
                    </a:lnTo>
                    <a:lnTo>
                      <a:pt x="799594" y="128362"/>
                    </a:lnTo>
                    <a:lnTo>
                      <a:pt x="780550" y="130479"/>
                    </a:lnTo>
                    <a:lnTo>
                      <a:pt x="762034" y="132861"/>
                    </a:lnTo>
                    <a:lnTo>
                      <a:pt x="743255" y="136037"/>
                    </a:lnTo>
                    <a:lnTo>
                      <a:pt x="725004" y="139478"/>
                    </a:lnTo>
                    <a:lnTo>
                      <a:pt x="706489" y="143712"/>
                    </a:lnTo>
                    <a:lnTo>
                      <a:pt x="688502" y="147947"/>
                    </a:lnTo>
                    <a:lnTo>
                      <a:pt x="670516" y="152975"/>
                    </a:lnTo>
                    <a:lnTo>
                      <a:pt x="653059" y="158269"/>
                    </a:lnTo>
                    <a:lnTo>
                      <a:pt x="635337" y="164091"/>
                    </a:lnTo>
                    <a:lnTo>
                      <a:pt x="617880" y="169914"/>
                    </a:lnTo>
                    <a:lnTo>
                      <a:pt x="600687" y="176530"/>
                    </a:lnTo>
                    <a:lnTo>
                      <a:pt x="583759" y="183412"/>
                    </a:lnTo>
                    <a:lnTo>
                      <a:pt x="567095" y="191087"/>
                    </a:lnTo>
                    <a:lnTo>
                      <a:pt x="550432" y="198762"/>
                    </a:lnTo>
                    <a:lnTo>
                      <a:pt x="534297" y="206967"/>
                    </a:lnTo>
                    <a:lnTo>
                      <a:pt x="517898" y="215436"/>
                    </a:lnTo>
                    <a:lnTo>
                      <a:pt x="502292" y="224170"/>
                    </a:lnTo>
                    <a:lnTo>
                      <a:pt x="486686" y="233698"/>
                    </a:lnTo>
                    <a:lnTo>
                      <a:pt x="471345" y="242961"/>
                    </a:lnTo>
                    <a:lnTo>
                      <a:pt x="456268" y="253018"/>
                    </a:lnTo>
                    <a:lnTo>
                      <a:pt x="441192" y="263340"/>
                    </a:lnTo>
                    <a:lnTo>
                      <a:pt x="426379" y="274191"/>
                    </a:lnTo>
                    <a:lnTo>
                      <a:pt x="412361" y="285042"/>
                    </a:lnTo>
                    <a:lnTo>
                      <a:pt x="398342" y="296423"/>
                    </a:lnTo>
                    <a:lnTo>
                      <a:pt x="384588" y="308333"/>
                    </a:lnTo>
                    <a:lnTo>
                      <a:pt x="371098" y="320243"/>
                    </a:lnTo>
                    <a:lnTo>
                      <a:pt x="357608" y="332417"/>
                    </a:lnTo>
                    <a:lnTo>
                      <a:pt x="344648" y="344856"/>
                    </a:lnTo>
                    <a:lnTo>
                      <a:pt x="332216" y="358089"/>
                    </a:lnTo>
                    <a:lnTo>
                      <a:pt x="319784" y="371323"/>
                    </a:lnTo>
                    <a:lnTo>
                      <a:pt x="307617" y="384820"/>
                    </a:lnTo>
                    <a:lnTo>
                      <a:pt x="295979" y="398583"/>
                    </a:lnTo>
                    <a:lnTo>
                      <a:pt x="284870" y="412610"/>
                    </a:lnTo>
                    <a:lnTo>
                      <a:pt x="273761" y="427167"/>
                    </a:lnTo>
                    <a:lnTo>
                      <a:pt x="263181" y="441458"/>
                    </a:lnTo>
                    <a:lnTo>
                      <a:pt x="252865" y="456544"/>
                    </a:lnTo>
                    <a:lnTo>
                      <a:pt x="242814" y="471630"/>
                    </a:lnTo>
                    <a:lnTo>
                      <a:pt x="233027" y="486980"/>
                    </a:lnTo>
                    <a:lnTo>
                      <a:pt x="224034" y="502596"/>
                    </a:lnTo>
                    <a:lnTo>
                      <a:pt x="215041" y="518740"/>
                    </a:lnTo>
                    <a:lnTo>
                      <a:pt x="206577" y="534620"/>
                    </a:lnTo>
                    <a:lnTo>
                      <a:pt x="198377" y="551029"/>
                    </a:lnTo>
                    <a:lnTo>
                      <a:pt x="190707" y="567438"/>
                    </a:lnTo>
                    <a:lnTo>
                      <a:pt x="183301" y="584112"/>
                    </a:lnTo>
                    <a:lnTo>
                      <a:pt x="176424" y="601315"/>
                    </a:lnTo>
                    <a:lnTo>
                      <a:pt x="169811" y="618253"/>
                    </a:lnTo>
                    <a:lnTo>
                      <a:pt x="163992" y="635986"/>
                    </a:lnTo>
                    <a:lnTo>
                      <a:pt x="157908" y="653454"/>
                    </a:lnTo>
                    <a:lnTo>
                      <a:pt x="152883" y="670921"/>
                    </a:lnTo>
                    <a:lnTo>
                      <a:pt x="147857" y="689183"/>
                    </a:lnTo>
                    <a:lnTo>
                      <a:pt x="143625" y="707180"/>
                    </a:lnTo>
                    <a:lnTo>
                      <a:pt x="139393" y="725707"/>
                    </a:lnTo>
                    <a:lnTo>
                      <a:pt x="135955" y="743704"/>
                    </a:lnTo>
                    <a:lnTo>
                      <a:pt x="132781" y="762495"/>
                    </a:lnTo>
                    <a:lnTo>
                      <a:pt x="130400" y="781551"/>
                    </a:lnTo>
                    <a:lnTo>
                      <a:pt x="128019" y="800342"/>
                    </a:lnTo>
                    <a:lnTo>
                      <a:pt x="126168" y="819133"/>
                    </a:lnTo>
                    <a:lnTo>
                      <a:pt x="125110" y="838189"/>
                    </a:lnTo>
                    <a:lnTo>
                      <a:pt x="124316" y="857509"/>
                    </a:lnTo>
                    <a:lnTo>
                      <a:pt x="124052" y="877094"/>
                    </a:lnTo>
                    <a:lnTo>
                      <a:pt x="124316" y="896414"/>
                    </a:lnTo>
                    <a:lnTo>
                      <a:pt x="125110" y="915735"/>
                    </a:lnTo>
                    <a:lnTo>
                      <a:pt x="126168" y="934791"/>
                    </a:lnTo>
                    <a:lnTo>
                      <a:pt x="128019" y="953846"/>
                    </a:lnTo>
                    <a:lnTo>
                      <a:pt x="130400" y="972637"/>
                    </a:lnTo>
                    <a:lnTo>
                      <a:pt x="132781" y="991428"/>
                    </a:lnTo>
                    <a:lnTo>
                      <a:pt x="135955" y="1009955"/>
                    </a:lnTo>
                    <a:lnTo>
                      <a:pt x="139393" y="1028481"/>
                    </a:lnTo>
                    <a:lnTo>
                      <a:pt x="143625" y="1046743"/>
                    </a:lnTo>
                    <a:lnTo>
                      <a:pt x="147857" y="1065005"/>
                    </a:lnTo>
                    <a:lnTo>
                      <a:pt x="152883" y="1082737"/>
                    </a:lnTo>
                    <a:lnTo>
                      <a:pt x="157908" y="1100734"/>
                    </a:lnTo>
                    <a:lnTo>
                      <a:pt x="163992" y="1118202"/>
                    </a:lnTo>
                    <a:lnTo>
                      <a:pt x="169811" y="1135405"/>
                    </a:lnTo>
                    <a:lnTo>
                      <a:pt x="176424" y="1152608"/>
                    </a:lnTo>
                    <a:lnTo>
                      <a:pt x="183301" y="1169547"/>
                    </a:lnTo>
                    <a:lnTo>
                      <a:pt x="190707" y="1186485"/>
                    </a:lnTo>
                    <a:lnTo>
                      <a:pt x="198377" y="1203159"/>
                    </a:lnTo>
                    <a:lnTo>
                      <a:pt x="206577" y="1219568"/>
                    </a:lnTo>
                    <a:lnTo>
                      <a:pt x="215041" y="1235448"/>
                    </a:lnTo>
                    <a:lnTo>
                      <a:pt x="224034" y="1251592"/>
                    </a:lnTo>
                    <a:lnTo>
                      <a:pt x="233027" y="1267208"/>
                    </a:lnTo>
                    <a:lnTo>
                      <a:pt x="242814" y="1282558"/>
                    </a:lnTo>
                    <a:lnTo>
                      <a:pt x="252865" y="1297644"/>
                    </a:lnTo>
                    <a:lnTo>
                      <a:pt x="263181" y="1312200"/>
                    </a:lnTo>
                    <a:lnTo>
                      <a:pt x="273761" y="1327021"/>
                    </a:lnTo>
                    <a:lnTo>
                      <a:pt x="284870" y="1341578"/>
                    </a:lnTo>
                    <a:lnTo>
                      <a:pt x="295979" y="1355605"/>
                    </a:lnTo>
                    <a:lnTo>
                      <a:pt x="307617" y="1369368"/>
                    </a:lnTo>
                    <a:lnTo>
                      <a:pt x="319784" y="1382865"/>
                    </a:lnTo>
                    <a:lnTo>
                      <a:pt x="332216" y="1396099"/>
                    </a:lnTo>
                    <a:lnTo>
                      <a:pt x="344648" y="1408803"/>
                    </a:lnTo>
                    <a:lnTo>
                      <a:pt x="357608" y="1421771"/>
                    </a:lnTo>
                    <a:lnTo>
                      <a:pt x="371098" y="1433946"/>
                    </a:lnTo>
                    <a:lnTo>
                      <a:pt x="384588" y="1445855"/>
                    </a:lnTo>
                    <a:lnTo>
                      <a:pt x="398342" y="1457501"/>
                    </a:lnTo>
                    <a:lnTo>
                      <a:pt x="412361" y="1469146"/>
                    </a:lnTo>
                    <a:lnTo>
                      <a:pt x="426379" y="1479997"/>
                    </a:lnTo>
                    <a:lnTo>
                      <a:pt x="441192" y="1490848"/>
                    </a:lnTo>
                    <a:lnTo>
                      <a:pt x="456268" y="1501170"/>
                    </a:lnTo>
                    <a:lnTo>
                      <a:pt x="471345" y="1511227"/>
                    </a:lnTo>
                    <a:lnTo>
                      <a:pt x="486686" y="1520490"/>
                    </a:lnTo>
                    <a:lnTo>
                      <a:pt x="502292" y="1530018"/>
                    </a:lnTo>
                    <a:lnTo>
                      <a:pt x="517898" y="1538752"/>
                    </a:lnTo>
                    <a:lnTo>
                      <a:pt x="534297" y="1547221"/>
                    </a:lnTo>
                    <a:lnTo>
                      <a:pt x="550432" y="1555426"/>
                    </a:lnTo>
                    <a:lnTo>
                      <a:pt x="567095" y="1563101"/>
                    </a:lnTo>
                    <a:lnTo>
                      <a:pt x="583759" y="1570512"/>
                    </a:lnTo>
                    <a:lnTo>
                      <a:pt x="600687" y="1577393"/>
                    </a:lnTo>
                    <a:lnTo>
                      <a:pt x="617880" y="1583745"/>
                    </a:lnTo>
                    <a:lnTo>
                      <a:pt x="635337" y="1590097"/>
                    </a:lnTo>
                    <a:lnTo>
                      <a:pt x="653059" y="1595655"/>
                    </a:lnTo>
                    <a:lnTo>
                      <a:pt x="670516" y="1601213"/>
                    </a:lnTo>
                    <a:lnTo>
                      <a:pt x="688502" y="1605712"/>
                    </a:lnTo>
                    <a:lnTo>
                      <a:pt x="706489" y="1610476"/>
                    </a:lnTo>
                    <a:lnTo>
                      <a:pt x="725004" y="1614181"/>
                    </a:lnTo>
                    <a:lnTo>
                      <a:pt x="743255" y="1618151"/>
                    </a:lnTo>
                    <a:lnTo>
                      <a:pt x="762034" y="1620798"/>
                    </a:lnTo>
                    <a:lnTo>
                      <a:pt x="780550" y="1623709"/>
                    </a:lnTo>
                    <a:lnTo>
                      <a:pt x="799594" y="1625826"/>
                    </a:lnTo>
                    <a:lnTo>
                      <a:pt x="818374" y="1627414"/>
                    </a:lnTo>
                    <a:lnTo>
                      <a:pt x="837683" y="1628738"/>
                    </a:lnTo>
                    <a:lnTo>
                      <a:pt x="856991" y="1629267"/>
                    </a:lnTo>
                    <a:lnTo>
                      <a:pt x="876300" y="1629532"/>
                    </a:lnTo>
                    <a:lnTo>
                      <a:pt x="895873" y="1629267"/>
                    </a:lnTo>
                    <a:lnTo>
                      <a:pt x="914918" y="1628738"/>
                    </a:lnTo>
                    <a:lnTo>
                      <a:pt x="933962" y="1627414"/>
                    </a:lnTo>
                    <a:lnTo>
                      <a:pt x="953271" y="1625826"/>
                    </a:lnTo>
                    <a:lnTo>
                      <a:pt x="972050" y="1623709"/>
                    </a:lnTo>
                    <a:lnTo>
                      <a:pt x="990830" y="1620798"/>
                    </a:lnTo>
                    <a:lnTo>
                      <a:pt x="1009345" y="1618151"/>
                    </a:lnTo>
                    <a:lnTo>
                      <a:pt x="1027861" y="1614181"/>
                    </a:lnTo>
                    <a:lnTo>
                      <a:pt x="1045847" y="1610476"/>
                    </a:lnTo>
                    <a:lnTo>
                      <a:pt x="1064098" y="1605712"/>
                    </a:lnTo>
                    <a:lnTo>
                      <a:pt x="1082084" y="1601213"/>
                    </a:lnTo>
                    <a:lnTo>
                      <a:pt x="1099806" y="1595655"/>
                    </a:lnTo>
                    <a:lnTo>
                      <a:pt x="1117263" y="1590097"/>
                    </a:lnTo>
                    <a:lnTo>
                      <a:pt x="1134720" y="1583745"/>
                    </a:lnTo>
                    <a:lnTo>
                      <a:pt x="1151913" y="1577393"/>
                    </a:lnTo>
                    <a:lnTo>
                      <a:pt x="1168841" y="1570512"/>
                    </a:lnTo>
                    <a:lnTo>
                      <a:pt x="1185769" y="1563101"/>
                    </a:lnTo>
                    <a:lnTo>
                      <a:pt x="1201904" y="1555426"/>
                    </a:lnTo>
                    <a:lnTo>
                      <a:pt x="1218568" y="1547221"/>
                    </a:lnTo>
                    <a:lnTo>
                      <a:pt x="1234702" y="1538752"/>
                    </a:lnTo>
                    <a:lnTo>
                      <a:pt x="1250573" y="1530018"/>
                    </a:lnTo>
                    <a:lnTo>
                      <a:pt x="1265914" y="1520490"/>
                    </a:lnTo>
                    <a:lnTo>
                      <a:pt x="1281255" y="1511227"/>
                    </a:lnTo>
                    <a:lnTo>
                      <a:pt x="1296596" y="1501170"/>
                    </a:lnTo>
                    <a:lnTo>
                      <a:pt x="1311408" y="1490848"/>
                    </a:lnTo>
                    <a:lnTo>
                      <a:pt x="1325956" y="1479997"/>
                    </a:lnTo>
                    <a:lnTo>
                      <a:pt x="1340504" y="1469146"/>
                    </a:lnTo>
                    <a:lnTo>
                      <a:pt x="1354522" y="1457501"/>
                    </a:lnTo>
                    <a:lnTo>
                      <a:pt x="1368277" y="1445855"/>
                    </a:lnTo>
                    <a:lnTo>
                      <a:pt x="1381766" y="1433946"/>
                    </a:lnTo>
                    <a:lnTo>
                      <a:pt x="1394991" y="1421771"/>
                    </a:lnTo>
                    <a:lnTo>
                      <a:pt x="1407952" y="1408803"/>
                    </a:lnTo>
                    <a:lnTo>
                      <a:pt x="1420384" y="1396099"/>
                    </a:lnTo>
                    <a:lnTo>
                      <a:pt x="1432815" y="1382865"/>
                    </a:lnTo>
                    <a:lnTo>
                      <a:pt x="1444718" y="1369368"/>
                    </a:lnTo>
                    <a:lnTo>
                      <a:pt x="1456356" y="1355605"/>
                    </a:lnTo>
                    <a:lnTo>
                      <a:pt x="1467730" y="1341578"/>
                    </a:lnTo>
                    <a:lnTo>
                      <a:pt x="1479104" y="1327021"/>
                    </a:lnTo>
                    <a:lnTo>
                      <a:pt x="1489684" y="1312200"/>
                    </a:lnTo>
                    <a:lnTo>
                      <a:pt x="1499735" y="1297644"/>
                    </a:lnTo>
                    <a:lnTo>
                      <a:pt x="1509786" y="1282558"/>
                    </a:lnTo>
                    <a:lnTo>
                      <a:pt x="1519308" y="1267208"/>
                    </a:lnTo>
                    <a:lnTo>
                      <a:pt x="1528830" y="1251592"/>
                    </a:lnTo>
                    <a:lnTo>
                      <a:pt x="1537559" y="1235448"/>
                    </a:lnTo>
                    <a:lnTo>
                      <a:pt x="1546023" y="1219568"/>
                    </a:lnTo>
                    <a:lnTo>
                      <a:pt x="1554223" y="1203159"/>
                    </a:lnTo>
                    <a:lnTo>
                      <a:pt x="1561893" y="1186485"/>
                    </a:lnTo>
                    <a:lnTo>
                      <a:pt x="1569299" y="1169547"/>
                    </a:lnTo>
                    <a:lnTo>
                      <a:pt x="1576176" y="1152608"/>
                    </a:lnTo>
                    <a:lnTo>
                      <a:pt x="1582789" y="1135405"/>
                    </a:lnTo>
                    <a:lnTo>
                      <a:pt x="1588873" y="1118202"/>
                    </a:lnTo>
                    <a:lnTo>
                      <a:pt x="1594692" y="1100734"/>
                    </a:lnTo>
                    <a:lnTo>
                      <a:pt x="1599982" y="1082737"/>
                    </a:lnTo>
                    <a:lnTo>
                      <a:pt x="1604743" y="1065005"/>
                    </a:lnTo>
                    <a:lnTo>
                      <a:pt x="1608975" y="1046743"/>
                    </a:lnTo>
                    <a:lnTo>
                      <a:pt x="1613207" y="1028481"/>
                    </a:lnTo>
                    <a:lnTo>
                      <a:pt x="1616645" y="1009955"/>
                    </a:lnTo>
                    <a:lnTo>
                      <a:pt x="1619555" y="991428"/>
                    </a:lnTo>
                    <a:lnTo>
                      <a:pt x="1622464" y="972637"/>
                    </a:lnTo>
                    <a:lnTo>
                      <a:pt x="1624581" y="953846"/>
                    </a:lnTo>
                    <a:lnTo>
                      <a:pt x="1626168" y="934791"/>
                    </a:lnTo>
                    <a:lnTo>
                      <a:pt x="1627490" y="915735"/>
                    </a:lnTo>
                    <a:lnTo>
                      <a:pt x="1628019" y="896414"/>
                    </a:lnTo>
                    <a:lnTo>
                      <a:pt x="1628548" y="877094"/>
                    </a:lnTo>
                    <a:lnTo>
                      <a:pt x="1628019" y="857509"/>
                    </a:lnTo>
                    <a:lnTo>
                      <a:pt x="1627490" y="838189"/>
                    </a:lnTo>
                    <a:lnTo>
                      <a:pt x="1626168" y="819133"/>
                    </a:lnTo>
                    <a:lnTo>
                      <a:pt x="1624581" y="800342"/>
                    </a:lnTo>
                    <a:lnTo>
                      <a:pt x="1622464" y="781551"/>
                    </a:lnTo>
                    <a:lnTo>
                      <a:pt x="1619555" y="762495"/>
                    </a:lnTo>
                    <a:lnTo>
                      <a:pt x="1616645" y="743704"/>
                    </a:lnTo>
                    <a:lnTo>
                      <a:pt x="1613207" y="725707"/>
                    </a:lnTo>
                    <a:lnTo>
                      <a:pt x="1608975" y="707180"/>
                    </a:lnTo>
                    <a:lnTo>
                      <a:pt x="1604743" y="689183"/>
                    </a:lnTo>
                    <a:lnTo>
                      <a:pt x="1599982" y="670921"/>
                    </a:lnTo>
                    <a:lnTo>
                      <a:pt x="1594692" y="653454"/>
                    </a:lnTo>
                    <a:lnTo>
                      <a:pt x="1588873" y="635986"/>
                    </a:lnTo>
                    <a:lnTo>
                      <a:pt x="1582789" y="618253"/>
                    </a:lnTo>
                    <a:lnTo>
                      <a:pt x="1576176" y="601315"/>
                    </a:lnTo>
                    <a:lnTo>
                      <a:pt x="1569299" y="584112"/>
                    </a:lnTo>
                    <a:lnTo>
                      <a:pt x="1561893" y="567438"/>
                    </a:lnTo>
                    <a:lnTo>
                      <a:pt x="1554223" y="551029"/>
                    </a:lnTo>
                    <a:lnTo>
                      <a:pt x="1546023" y="534620"/>
                    </a:lnTo>
                    <a:lnTo>
                      <a:pt x="1537559" y="518740"/>
                    </a:lnTo>
                    <a:lnTo>
                      <a:pt x="1528830" y="502596"/>
                    </a:lnTo>
                    <a:lnTo>
                      <a:pt x="1519308" y="486980"/>
                    </a:lnTo>
                    <a:lnTo>
                      <a:pt x="1509786" y="471630"/>
                    </a:lnTo>
                    <a:lnTo>
                      <a:pt x="1499735" y="456544"/>
                    </a:lnTo>
                    <a:lnTo>
                      <a:pt x="1489684" y="441458"/>
                    </a:lnTo>
                    <a:lnTo>
                      <a:pt x="1479104" y="427167"/>
                    </a:lnTo>
                    <a:lnTo>
                      <a:pt x="1467730" y="412610"/>
                    </a:lnTo>
                    <a:lnTo>
                      <a:pt x="1456356" y="398583"/>
                    </a:lnTo>
                    <a:lnTo>
                      <a:pt x="1444718" y="384820"/>
                    </a:lnTo>
                    <a:lnTo>
                      <a:pt x="1432815" y="371323"/>
                    </a:lnTo>
                    <a:lnTo>
                      <a:pt x="1420384" y="358089"/>
                    </a:lnTo>
                    <a:lnTo>
                      <a:pt x="1407952" y="344856"/>
                    </a:lnTo>
                    <a:lnTo>
                      <a:pt x="1394991" y="332417"/>
                    </a:lnTo>
                    <a:lnTo>
                      <a:pt x="1381766" y="320243"/>
                    </a:lnTo>
                    <a:lnTo>
                      <a:pt x="1368277" y="308333"/>
                    </a:lnTo>
                    <a:lnTo>
                      <a:pt x="1354522" y="296423"/>
                    </a:lnTo>
                    <a:lnTo>
                      <a:pt x="1340504" y="285042"/>
                    </a:lnTo>
                    <a:lnTo>
                      <a:pt x="1325956" y="274191"/>
                    </a:lnTo>
                    <a:lnTo>
                      <a:pt x="1311408" y="263340"/>
                    </a:lnTo>
                    <a:lnTo>
                      <a:pt x="1296596" y="253018"/>
                    </a:lnTo>
                    <a:lnTo>
                      <a:pt x="1281255" y="242961"/>
                    </a:lnTo>
                    <a:lnTo>
                      <a:pt x="1265914" y="233698"/>
                    </a:lnTo>
                    <a:lnTo>
                      <a:pt x="1250573" y="224170"/>
                    </a:lnTo>
                    <a:lnTo>
                      <a:pt x="1234702" y="215436"/>
                    </a:lnTo>
                    <a:lnTo>
                      <a:pt x="1218568" y="206967"/>
                    </a:lnTo>
                    <a:lnTo>
                      <a:pt x="1201904" y="198762"/>
                    </a:lnTo>
                    <a:lnTo>
                      <a:pt x="1185769" y="191087"/>
                    </a:lnTo>
                    <a:lnTo>
                      <a:pt x="1168841" y="183412"/>
                    </a:lnTo>
                    <a:lnTo>
                      <a:pt x="1151913" y="176530"/>
                    </a:lnTo>
                    <a:lnTo>
                      <a:pt x="1134720" y="169914"/>
                    </a:lnTo>
                    <a:lnTo>
                      <a:pt x="1117263" y="164091"/>
                    </a:lnTo>
                    <a:lnTo>
                      <a:pt x="1099806" y="158269"/>
                    </a:lnTo>
                    <a:lnTo>
                      <a:pt x="1082084" y="152975"/>
                    </a:lnTo>
                    <a:lnTo>
                      <a:pt x="1064098" y="147947"/>
                    </a:lnTo>
                    <a:lnTo>
                      <a:pt x="1045847" y="143712"/>
                    </a:lnTo>
                    <a:lnTo>
                      <a:pt x="1027861" y="139478"/>
                    </a:lnTo>
                    <a:lnTo>
                      <a:pt x="1009345" y="136037"/>
                    </a:lnTo>
                    <a:lnTo>
                      <a:pt x="990830" y="132861"/>
                    </a:lnTo>
                    <a:lnTo>
                      <a:pt x="972050" y="130479"/>
                    </a:lnTo>
                    <a:lnTo>
                      <a:pt x="953271" y="128362"/>
                    </a:lnTo>
                    <a:lnTo>
                      <a:pt x="933962" y="126774"/>
                    </a:lnTo>
                    <a:lnTo>
                      <a:pt x="914918" y="125450"/>
                    </a:lnTo>
                    <a:lnTo>
                      <a:pt x="895873" y="124392"/>
                    </a:lnTo>
                    <a:lnTo>
                      <a:pt x="876300" y="124392"/>
                    </a:lnTo>
                    <a:lnTo>
                      <a:pt x="856991" y="124392"/>
                    </a:lnTo>
                    <a:close/>
                    <a:moveTo>
                      <a:pt x="876300" y="0"/>
                    </a:moveTo>
                    <a:lnTo>
                      <a:pt x="899048" y="265"/>
                    </a:lnTo>
                    <a:lnTo>
                      <a:pt x="921266" y="1323"/>
                    </a:lnTo>
                    <a:lnTo>
                      <a:pt x="943749" y="2382"/>
                    </a:lnTo>
                    <a:lnTo>
                      <a:pt x="965702" y="4764"/>
                    </a:lnTo>
                    <a:lnTo>
                      <a:pt x="987656" y="7146"/>
                    </a:lnTo>
                    <a:lnTo>
                      <a:pt x="1009610" y="10057"/>
                    </a:lnTo>
                    <a:lnTo>
                      <a:pt x="1031299" y="13763"/>
                    </a:lnTo>
                    <a:lnTo>
                      <a:pt x="1052724" y="17997"/>
                    </a:lnTo>
                    <a:lnTo>
                      <a:pt x="1074149" y="22496"/>
                    </a:lnTo>
                    <a:lnTo>
                      <a:pt x="1095045" y="27525"/>
                    </a:lnTo>
                    <a:lnTo>
                      <a:pt x="1115940" y="33348"/>
                    </a:lnTo>
                    <a:lnTo>
                      <a:pt x="1136572" y="39435"/>
                    </a:lnTo>
                    <a:lnTo>
                      <a:pt x="1157203" y="46051"/>
                    </a:lnTo>
                    <a:lnTo>
                      <a:pt x="1177305" y="53197"/>
                    </a:lnTo>
                    <a:lnTo>
                      <a:pt x="1197407" y="60873"/>
                    </a:lnTo>
                    <a:lnTo>
                      <a:pt x="1216981" y="69077"/>
                    </a:lnTo>
                    <a:lnTo>
                      <a:pt x="1236818" y="77811"/>
                    </a:lnTo>
                    <a:lnTo>
                      <a:pt x="1255863" y="86545"/>
                    </a:lnTo>
                    <a:lnTo>
                      <a:pt x="1274907" y="96337"/>
                    </a:lnTo>
                    <a:lnTo>
                      <a:pt x="1293687" y="105865"/>
                    </a:lnTo>
                    <a:lnTo>
                      <a:pt x="1312202" y="116452"/>
                    </a:lnTo>
                    <a:lnTo>
                      <a:pt x="1330453" y="127303"/>
                    </a:lnTo>
                    <a:lnTo>
                      <a:pt x="1348439" y="138154"/>
                    </a:lnTo>
                    <a:lnTo>
                      <a:pt x="1365896" y="149799"/>
                    </a:lnTo>
                    <a:lnTo>
                      <a:pt x="1383353" y="162239"/>
                    </a:lnTo>
                    <a:lnTo>
                      <a:pt x="1400282" y="174413"/>
                    </a:lnTo>
                    <a:lnTo>
                      <a:pt x="1416945" y="187117"/>
                    </a:lnTo>
                    <a:lnTo>
                      <a:pt x="1433609" y="200615"/>
                    </a:lnTo>
                    <a:lnTo>
                      <a:pt x="1449479" y="214113"/>
                    </a:lnTo>
                    <a:lnTo>
                      <a:pt x="1465085" y="228404"/>
                    </a:lnTo>
                    <a:lnTo>
                      <a:pt x="1480426" y="242432"/>
                    </a:lnTo>
                    <a:lnTo>
                      <a:pt x="1495503" y="257253"/>
                    </a:lnTo>
                    <a:lnTo>
                      <a:pt x="1510315" y="272074"/>
                    </a:lnTo>
                    <a:lnTo>
                      <a:pt x="1524863" y="287424"/>
                    </a:lnTo>
                    <a:lnTo>
                      <a:pt x="1538881" y="303569"/>
                    </a:lnTo>
                    <a:lnTo>
                      <a:pt x="1552371" y="319449"/>
                    </a:lnTo>
                    <a:lnTo>
                      <a:pt x="1565596" y="335858"/>
                    </a:lnTo>
                    <a:lnTo>
                      <a:pt x="1578292" y="352796"/>
                    </a:lnTo>
                    <a:lnTo>
                      <a:pt x="1590724" y="369735"/>
                    </a:lnTo>
                    <a:lnTo>
                      <a:pt x="1602627" y="386938"/>
                    </a:lnTo>
                    <a:lnTo>
                      <a:pt x="1614265" y="404935"/>
                    </a:lnTo>
                    <a:lnTo>
                      <a:pt x="1625639" y="422667"/>
                    </a:lnTo>
                    <a:lnTo>
                      <a:pt x="1636219" y="440929"/>
                    </a:lnTo>
                    <a:lnTo>
                      <a:pt x="1646534" y="459455"/>
                    </a:lnTo>
                    <a:lnTo>
                      <a:pt x="1656585" y="478247"/>
                    </a:lnTo>
                    <a:lnTo>
                      <a:pt x="1666108" y="497038"/>
                    </a:lnTo>
                    <a:lnTo>
                      <a:pt x="1675101" y="516358"/>
                    </a:lnTo>
                    <a:lnTo>
                      <a:pt x="1683565" y="535943"/>
                    </a:lnTo>
                    <a:lnTo>
                      <a:pt x="1691764" y="555528"/>
                    </a:lnTo>
                    <a:lnTo>
                      <a:pt x="1699170" y="575643"/>
                    </a:lnTo>
                    <a:lnTo>
                      <a:pt x="1706577" y="596022"/>
                    </a:lnTo>
                    <a:lnTo>
                      <a:pt x="1712925" y="616401"/>
                    </a:lnTo>
                    <a:lnTo>
                      <a:pt x="1719273" y="637309"/>
                    </a:lnTo>
                    <a:lnTo>
                      <a:pt x="1725092" y="658218"/>
                    </a:lnTo>
                    <a:lnTo>
                      <a:pt x="1730382" y="679126"/>
                    </a:lnTo>
                    <a:lnTo>
                      <a:pt x="1734614" y="700564"/>
                    </a:lnTo>
                    <a:lnTo>
                      <a:pt x="1739111" y="721737"/>
                    </a:lnTo>
                    <a:lnTo>
                      <a:pt x="1742549" y="743439"/>
                    </a:lnTo>
                    <a:lnTo>
                      <a:pt x="1745723" y="765406"/>
                    </a:lnTo>
                    <a:lnTo>
                      <a:pt x="1748104" y="787373"/>
                    </a:lnTo>
                    <a:lnTo>
                      <a:pt x="1749955" y="809605"/>
                    </a:lnTo>
                    <a:lnTo>
                      <a:pt x="1751542" y="831837"/>
                    </a:lnTo>
                    <a:lnTo>
                      <a:pt x="1752336" y="854598"/>
                    </a:lnTo>
                    <a:lnTo>
                      <a:pt x="1752600" y="877094"/>
                    </a:lnTo>
                    <a:lnTo>
                      <a:pt x="1752336" y="899590"/>
                    </a:lnTo>
                    <a:lnTo>
                      <a:pt x="1751542" y="922351"/>
                    </a:lnTo>
                    <a:lnTo>
                      <a:pt x="1749955" y="944583"/>
                    </a:lnTo>
                    <a:lnTo>
                      <a:pt x="1748104" y="966550"/>
                    </a:lnTo>
                    <a:lnTo>
                      <a:pt x="1745723" y="988782"/>
                    </a:lnTo>
                    <a:lnTo>
                      <a:pt x="1742549" y="1010220"/>
                    </a:lnTo>
                    <a:lnTo>
                      <a:pt x="1739111" y="1031922"/>
                    </a:lnTo>
                    <a:lnTo>
                      <a:pt x="1734614" y="1053624"/>
                    </a:lnTo>
                    <a:lnTo>
                      <a:pt x="1730382" y="1075062"/>
                    </a:lnTo>
                    <a:lnTo>
                      <a:pt x="1725092" y="1095970"/>
                    </a:lnTo>
                    <a:lnTo>
                      <a:pt x="1719273" y="1116879"/>
                    </a:lnTo>
                    <a:lnTo>
                      <a:pt x="1712925" y="1137523"/>
                    </a:lnTo>
                    <a:lnTo>
                      <a:pt x="1706577" y="1157902"/>
                    </a:lnTo>
                    <a:lnTo>
                      <a:pt x="1699170" y="1178016"/>
                    </a:lnTo>
                    <a:lnTo>
                      <a:pt x="1691764" y="1198130"/>
                    </a:lnTo>
                    <a:lnTo>
                      <a:pt x="1683565" y="1217980"/>
                    </a:lnTo>
                    <a:lnTo>
                      <a:pt x="1675101" y="1237565"/>
                    </a:lnTo>
                    <a:lnTo>
                      <a:pt x="1666108" y="1256886"/>
                    </a:lnTo>
                    <a:lnTo>
                      <a:pt x="1656585" y="1275941"/>
                    </a:lnTo>
                    <a:lnTo>
                      <a:pt x="1646534" y="1294733"/>
                    </a:lnTo>
                    <a:lnTo>
                      <a:pt x="1636219" y="1313259"/>
                    </a:lnTo>
                    <a:lnTo>
                      <a:pt x="1625639" y="1331521"/>
                    </a:lnTo>
                    <a:lnTo>
                      <a:pt x="1614265" y="1349253"/>
                    </a:lnTo>
                    <a:lnTo>
                      <a:pt x="1602627" y="1366986"/>
                    </a:lnTo>
                    <a:lnTo>
                      <a:pt x="1590724" y="1384453"/>
                    </a:lnTo>
                    <a:lnTo>
                      <a:pt x="1578292" y="1401392"/>
                    </a:lnTo>
                    <a:lnTo>
                      <a:pt x="1565596" y="1418066"/>
                    </a:lnTo>
                    <a:lnTo>
                      <a:pt x="1552371" y="1434475"/>
                    </a:lnTo>
                    <a:lnTo>
                      <a:pt x="1538881" y="1450619"/>
                    </a:lnTo>
                    <a:lnTo>
                      <a:pt x="1524863" y="1466234"/>
                    </a:lnTo>
                    <a:lnTo>
                      <a:pt x="1510315" y="1481585"/>
                    </a:lnTo>
                    <a:lnTo>
                      <a:pt x="1495503" y="1496671"/>
                    </a:lnTo>
                    <a:lnTo>
                      <a:pt x="1480426" y="1511492"/>
                    </a:lnTo>
                    <a:lnTo>
                      <a:pt x="1465085" y="1525784"/>
                    </a:lnTo>
                    <a:lnTo>
                      <a:pt x="1449479" y="1540075"/>
                    </a:lnTo>
                    <a:lnTo>
                      <a:pt x="1433609" y="1553573"/>
                    </a:lnTo>
                    <a:lnTo>
                      <a:pt x="1416945" y="1566542"/>
                    </a:lnTo>
                    <a:lnTo>
                      <a:pt x="1400282" y="1579510"/>
                    </a:lnTo>
                    <a:lnTo>
                      <a:pt x="1383353" y="1591949"/>
                    </a:lnTo>
                    <a:lnTo>
                      <a:pt x="1365896" y="1603859"/>
                    </a:lnTo>
                    <a:lnTo>
                      <a:pt x="1348439" y="1615505"/>
                    </a:lnTo>
                    <a:lnTo>
                      <a:pt x="1330453" y="1626885"/>
                    </a:lnTo>
                    <a:lnTo>
                      <a:pt x="1312202" y="1637472"/>
                    </a:lnTo>
                    <a:lnTo>
                      <a:pt x="1293687" y="1647793"/>
                    </a:lnTo>
                    <a:lnTo>
                      <a:pt x="1274907" y="1657851"/>
                    </a:lnTo>
                    <a:lnTo>
                      <a:pt x="1255863" y="1667379"/>
                    </a:lnTo>
                    <a:lnTo>
                      <a:pt x="1236818" y="1676377"/>
                    </a:lnTo>
                    <a:lnTo>
                      <a:pt x="1216981" y="1684846"/>
                    </a:lnTo>
                    <a:lnTo>
                      <a:pt x="1197407" y="1693051"/>
                    </a:lnTo>
                    <a:lnTo>
                      <a:pt x="1177305" y="1700726"/>
                    </a:lnTo>
                    <a:lnTo>
                      <a:pt x="1157203" y="1707607"/>
                    </a:lnTo>
                    <a:lnTo>
                      <a:pt x="1136572" y="1714753"/>
                    </a:lnTo>
                    <a:lnTo>
                      <a:pt x="1115940" y="1720576"/>
                    </a:lnTo>
                    <a:lnTo>
                      <a:pt x="1095045" y="1726134"/>
                    </a:lnTo>
                    <a:lnTo>
                      <a:pt x="1074149" y="1731427"/>
                    </a:lnTo>
                    <a:lnTo>
                      <a:pt x="1052724" y="1736191"/>
                    </a:lnTo>
                    <a:lnTo>
                      <a:pt x="1031299" y="1740426"/>
                    </a:lnTo>
                    <a:lnTo>
                      <a:pt x="1009610" y="1743866"/>
                    </a:lnTo>
                    <a:lnTo>
                      <a:pt x="987656" y="1747042"/>
                    </a:lnTo>
                    <a:lnTo>
                      <a:pt x="965702" y="1749424"/>
                    </a:lnTo>
                    <a:lnTo>
                      <a:pt x="943749" y="1751277"/>
                    </a:lnTo>
                    <a:lnTo>
                      <a:pt x="921266" y="1752865"/>
                    </a:lnTo>
                    <a:lnTo>
                      <a:pt x="899048" y="1753923"/>
                    </a:lnTo>
                    <a:lnTo>
                      <a:pt x="876300" y="1754188"/>
                    </a:lnTo>
                    <a:lnTo>
                      <a:pt x="853817" y="1753923"/>
                    </a:lnTo>
                    <a:lnTo>
                      <a:pt x="831335" y="1752865"/>
                    </a:lnTo>
                    <a:lnTo>
                      <a:pt x="809116" y="1751277"/>
                    </a:lnTo>
                    <a:lnTo>
                      <a:pt x="786898" y="1749424"/>
                    </a:lnTo>
                    <a:lnTo>
                      <a:pt x="764944" y="1747042"/>
                    </a:lnTo>
                    <a:lnTo>
                      <a:pt x="742990" y="1743866"/>
                    </a:lnTo>
                    <a:lnTo>
                      <a:pt x="721301" y="1740426"/>
                    </a:lnTo>
                    <a:lnTo>
                      <a:pt x="699876" y="1736191"/>
                    </a:lnTo>
                    <a:lnTo>
                      <a:pt x="678716" y="1731427"/>
                    </a:lnTo>
                    <a:lnTo>
                      <a:pt x="657820" y="1726134"/>
                    </a:lnTo>
                    <a:lnTo>
                      <a:pt x="636660" y="1720576"/>
                    </a:lnTo>
                    <a:lnTo>
                      <a:pt x="616028" y="1714753"/>
                    </a:lnTo>
                    <a:lnTo>
                      <a:pt x="595662" y="1707607"/>
                    </a:lnTo>
                    <a:lnTo>
                      <a:pt x="575295" y="1700726"/>
                    </a:lnTo>
                    <a:lnTo>
                      <a:pt x="555193" y="1693051"/>
                    </a:lnTo>
                    <a:lnTo>
                      <a:pt x="535619" y="1684846"/>
                    </a:lnTo>
                    <a:lnTo>
                      <a:pt x="516046" y="1676377"/>
                    </a:lnTo>
                    <a:lnTo>
                      <a:pt x="496737" y="1667379"/>
                    </a:lnTo>
                    <a:lnTo>
                      <a:pt x="477958" y="1657851"/>
                    </a:lnTo>
                    <a:lnTo>
                      <a:pt x="458913" y="1647793"/>
                    </a:lnTo>
                    <a:lnTo>
                      <a:pt x="440663" y="1637472"/>
                    </a:lnTo>
                    <a:lnTo>
                      <a:pt x="422412" y="1626885"/>
                    </a:lnTo>
                    <a:lnTo>
                      <a:pt x="404161" y="1615505"/>
                    </a:lnTo>
                    <a:lnTo>
                      <a:pt x="386704" y="1603859"/>
                    </a:lnTo>
                    <a:lnTo>
                      <a:pt x="369511" y="1591949"/>
                    </a:lnTo>
                    <a:lnTo>
                      <a:pt x="352318" y="1579510"/>
                    </a:lnTo>
                    <a:lnTo>
                      <a:pt x="335655" y="1566542"/>
                    </a:lnTo>
                    <a:lnTo>
                      <a:pt x="319255" y="1553573"/>
                    </a:lnTo>
                    <a:lnTo>
                      <a:pt x="303121" y="1540075"/>
                    </a:lnTo>
                    <a:lnTo>
                      <a:pt x="287251" y="1525784"/>
                    </a:lnTo>
                    <a:lnTo>
                      <a:pt x="271909" y="1511492"/>
                    </a:lnTo>
                    <a:lnTo>
                      <a:pt x="256833" y="1496671"/>
                    </a:lnTo>
                    <a:lnTo>
                      <a:pt x="242285" y="1481585"/>
                    </a:lnTo>
                    <a:lnTo>
                      <a:pt x="227737" y="1466234"/>
                    </a:lnTo>
                    <a:lnTo>
                      <a:pt x="213983" y="1450619"/>
                    </a:lnTo>
                    <a:lnTo>
                      <a:pt x="200229" y="1434475"/>
                    </a:lnTo>
                    <a:lnTo>
                      <a:pt x="187004" y="1418066"/>
                    </a:lnTo>
                    <a:lnTo>
                      <a:pt x="174308" y="1401392"/>
                    </a:lnTo>
                    <a:lnTo>
                      <a:pt x="161876" y="1384453"/>
                    </a:lnTo>
                    <a:lnTo>
                      <a:pt x="149709" y="1366986"/>
                    </a:lnTo>
                    <a:lnTo>
                      <a:pt x="138071" y="1349253"/>
                    </a:lnTo>
                    <a:lnTo>
                      <a:pt x="126961" y="1331521"/>
                    </a:lnTo>
                    <a:lnTo>
                      <a:pt x="116117" y="1313259"/>
                    </a:lnTo>
                    <a:lnTo>
                      <a:pt x="105801" y="1294733"/>
                    </a:lnTo>
                    <a:lnTo>
                      <a:pt x="95750" y="1275941"/>
                    </a:lnTo>
                    <a:lnTo>
                      <a:pt x="86492" y="1256886"/>
                    </a:lnTo>
                    <a:lnTo>
                      <a:pt x="77499" y="1237565"/>
                    </a:lnTo>
                    <a:lnTo>
                      <a:pt x="69035" y="1217980"/>
                    </a:lnTo>
                    <a:lnTo>
                      <a:pt x="60836" y="1198130"/>
                    </a:lnTo>
                    <a:lnTo>
                      <a:pt x="53165" y="1178016"/>
                    </a:lnTo>
                    <a:lnTo>
                      <a:pt x="46023" y="1157902"/>
                    </a:lnTo>
                    <a:lnTo>
                      <a:pt x="39411" y="1137523"/>
                    </a:lnTo>
                    <a:lnTo>
                      <a:pt x="33327" y="1116879"/>
                    </a:lnTo>
                    <a:lnTo>
                      <a:pt x="27508" y="1095970"/>
                    </a:lnTo>
                    <a:lnTo>
                      <a:pt x="22483" y="1075062"/>
                    </a:lnTo>
                    <a:lnTo>
                      <a:pt x="17721" y="1053624"/>
                    </a:lnTo>
                    <a:lnTo>
                      <a:pt x="13754" y="1031922"/>
                    </a:lnTo>
                    <a:lnTo>
                      <a:pt x="10051" y="1010220"/>
                    </a:lnTo>
                    <a:lnTo>
                      <a:pt x="6877" y="988782"/>
                    </a:lnTo>
                    <a:lnTo>
                      <a:pt x="4496" y="966550"/>
                    </a:lnTo>
                    <a:lnTo>
                      <a:pt x="2380" y="944583"/>
                    </a:lnTo>
                    <a:lnTo>
                      <a:pt x="1322" y="922351"/>
                    </a:lnTo>
                    <a:lnTo>
                      <a:pt x="264" y="899590"/>
                    </a:lnTo>
                    <a:lnTo>
                      <a:pt x="0" y="877094"/>
                    </a:lnTo>
                    <a:lnTo>
                      <a:pt x="264" y="854598"/>
                    </a:lnTo>
                    <a:lnTo>
                      <a:pt x="1322" y="831837"/>
                    </a:lnTo>
                    <a:lnTo>
                      <a:pt x="2380" y="809605"/>
                    </a:lnTo>
                    <a:lnTo>
                      <a:pt x="4496" y="787373"/>
                    </a:lnTo>
                    <a:lnTo>
                      <a:pt x="6877" y="765406"/>
                    </a:lnTo>
                    <a:lnTo>
                      <a:pt x="10051" y="743439"/>
                    </a:lnTo>
                    <a:lnTo>
                      <a:pt x="13754" y="721737"/>
                    </a:lnTo>
                    <a:lnTo>
                      <a:pt x="17721" y="700564"/>
                    </a:lnTo>
                    <a:lnTo>
                      <a:pt x="22483" y="679126"/>
                    </a:lnTo>
                    <a:lnTo>
                      <a:pt x="27508" y="658218"/>
                    </a:lnTo>
                    <a:lnTo>
                      <a:pt x="33327" y="637309"/>
                    </a:lnTo>
                    <a:lnTo>
                      <a:pt x="39411" y="616401"/>
                    </a:lnTo>
                    <a:lnTo>
                      <a:pt x="46023" y="596022"/>
                    </a:lnTo>
                    <a:lnTo>
                      <a:pt x="53165" y="575643"/>
                    </a:lnTo>
                    <a:lnTo>
                      <a:pt x="60836" y="555528"/>
                    </a:lnTo>
                    <a:lnTo>
                      <a:pt x="69035" y="535943"/>
                    </a:lnTo>
                    <a:lnTo>
                      <a:pt x="77499" y="516358"/>
                    </a:lnTo>
                    <a:lnTo>
                      <a:pt x="86492" y="497038"/>
                    </a:lnTo>
                    <a:lnTo>
                      <a:pt x="95750" y="478247"/>
                    </a:lnTo>
                    <a:lnTo>
                      <a:pt x="105801" y="459455"/>
                    </a:lnTo>
                    <a:lnTo>
                      <a:pt x="116117" y="440929"/>
                    </a:lnTo>
                    <a:lnTo>
                      <a:pt x="126961" y="422667"/>
                    </a:lnTo>
                    <a:lnTo>
                      <a:pt x="138071" y="404935"/>
                    </a:lnTo>
                    <a:lnTo>
                      <a:pt x="149709" y="386938"/>
                    </a:lnTo>
                    <a:lnTo>
                      <a:pt x="161876" y="369735"/>
                    </a:lnTo>
                    <a:lnTo>
                      <a:pt x="174308" y="352796"/>
                    </a:lnTo>
                    <a:lnTo>
                      <a:pt x="187004" y="335858"/>
                    </a:lnTo>
                    <a:lnTo>
                      <a:pt x="200229" y="319449"/>
                    </a:lnTo>
                    <a:lnTo>
                      <a:pt x="213983" y="303569"/>
                    </a:lnTo>
                    <a:lnTo>
                      <a:pt x="227737" y="287424"/>
                    </a:lnTo>
                    <a:lnTo>
                      <a:pt x="242285" y="272074"/>
                    </a:lnTo>
                    <a:lnTo>
                      <a:pt x="256833" y="257253"/>
                    </a:lnTo>
                    <a:lnTo>
                      <a:pt x="271909" y="242432"/>
                    </a:lnTo>
                    <a:lnTo>
                      <a:pt x="287251" y="228404"/>
                    </a:lnTo>
                    <a:lnTo>
                      <a:pt x="303121" y="214113"/>
                    </a:lnTo>
                    <a:lnTo>
                      <a:pt x="319255" y="200615"/>
                    </a:lnTo>
                    <a:lnTo>
                      <a:pt x="335655" y="187117"/>
                    </a:lnTo>
                    <a:lnTo>
                      <a:pt x="352318" y="174413"/>
                    </a:lnTo>
                    <a:lnTo>
                      <a:pt x="369511" y="162239"/>
                    </a:lnTo>
                    <a:lnTo>
                      <a:pt x="386704" y="149799"/>
                    </a:lnTo>
                    <a:lnTo>
                      <a:pt x="404161" y="138154"/>
                    </a:lnTo>
                    <a:lnTo>
                      <a:pt x="422412" y="127303"/>
                    </a:lnTo>
                    <a:lnTo>
                      <a:pt x="440663" y="116452"/>
                    </a:lnTo>
                    <a:lnTo>
                      <a:pt x="458913" y="105865"/>
                    </a:lnTo>
                    <a:lnTo>
                      <a:pt x="477958" y="96337"/>
                    </a:lnTo>
                    <a:lnTo>
                      <a:pt x="496737" y="86545"/>
                    </a:lnTo>
                    <a:lnTo>
                      <a:pt x="516046" y="77811"/>
                    </a:lnTo>
                    <a:lnTo>
                      <a:pt x="535619" y="69077"/>
                    </a:lnTo>
                    <a:lnTo>
                      <a:pt x="555193" y="60873"/>
                    </a:lnTo>
                    <a:lnTo>
                      <a:pt x="575295" y="53197"/>
                    </a:lnTo>
                    <a:lnTo>
                      <a:pt x="595662" y="46051"/>
                    </a:lnTo>
                    <a:lnTo>
                      <a:pt x="616028" y="39435"/>
                    </a:lnTo>
                    <a:lnTo>
                      <a:pt x="636660" y="33348"/>
                    </a:lnTo>
                    <a:lnTo>
                      <a:pt x="657820" y="27525"/>
                    </a:lnTo>
                    <a:lnTo>
                      <a:pt x="678716" y="22496"/>
                    </a:lnTo>
                    <a:lnTo>
                      <a:pt x="699876" y="17997"/>
                    </a:lnTo>
                    <a:lnTo>
                      <a:pt x="721301" y="13763"/>
                    </a:lnTo>
                    <a:lnTo>
                      <a:pt x="742990" y="10057"/>
                    </a:lnTo>
                    <a:lnTo>
                      <a:pt x="764944" y="7146"/>
                    </a:lnTo>
                    <a:lnTo>
                      <a:pt x="786898" y="4764"/>
                    </a:lnTo>
                    <a:lnTo>
                      <a:pt x="809116" y="2382"/>
                    </a:lnTo>
                    <a:lnTo>
                      <a:pt x="831335" y="1323"/>
                    </a:lnTo>
                    <a:lnTo>
                      <a:pt x="853817" y="265"/>
                    </a:lnTo>
                    <a:lnTo>
                      <a:pt x="87630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 sz="2000">
                  <a:solidFill>
                    <a:srgbClr val="5C6D7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文本框 60"/>
              <p:cNvSpPr txBox="1"/>
              <p:nvPr/>
            </p:nvSpPr>
            <p:spPr>
              <a:xfrm>
                <a:off x="4716874" y="3225885"/>
                <a:ext cx="156285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学习能力</a:t>
                </a:r>
                <a:endPara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8079085" y="2113837"/>
            <a:ext cx="1834926" cy="1997677"/>
            <a:chOff x="7567273" y="3027509"/>
            <a:chExt cx="1834926" cy="1997677"/>
          </a:xfrm>
        </p:grpSpPr>
        <p:sp>
          <p:nvSpPr>
            <p:cNvPr id="44" name="任意多边形 43"/>
            <p:cNvSpPr/>
            <p:nvPr/>
          </p:nvSpPr>
          <p:spPr>
            <a:xfrm>
              <a:off x="7567273" y="3027509"/>
              <a:ext cx="1834926" cy="1997677"/>
            </a:xfrm>
            <a:custGeom>
              <a:avLst/>
              <a:gdLst>
                <a:gd name="connsiteX0" fmla="*/ 917463 w 1834926"/>
                <a:gd name="connsiteY0" fmla="*/ 0 h 1997677"/>
                <a:gd name="connsiteX1" fmla="*/ 1834926 w 1834926"/>
                <a:gd name="connsiteY1" fmla="*/ 917463 h 1997677"/>
                <a:gd name="connsiteX2" fmla="*/ 1102364 w 1834926"/>
                <a:gd name="connsiteY2" fmla="*/ 1816287 h 1997677"/>
                <a:gd name="connsiteX3" fmla="*/ 1016983 w 1834926"/>
                <a:gd name="connsiteY3" fmla="*/ 1829317 h 1997677"/>
                <a:gd name="connsiteX4" fmla="*/ 930925 w 1834926"/>
                <a:gd name="connsiteY4" fmla="*/ 1997677 h 1997677"/>
                <a:gd name="connsiteX5" fmla="*/ 850447 w 1834926"/>
                <a:gd name="connsiteY5" fmla="*/ 1831542 h 1997677"/>
                <a:gd name="connsiteX6" fmla="*/ 823658 w 1834926"/>
                <a:gd name="connsiteY6" fmla="*/ 1830189 h 1997677"/>
                <a:gd name="connsiteX7" fmla="*/ 0 w 1834926"/>
                <a:gd name="connsiteY7" fmla="*/ 917463 h 1997677"/>
                <a:gd name="connsiteX8" fmla="*/ 917463 w 1834926"/>
                <a:gd name="connsiteY8" fmla="*/ 0 h 199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34926" h="1997677">
                  <a:moveTo>
                    <a:pt x="917463" y="0"/>
                  </a:moveTo>
                  <a:cubicBezTo>
                    <a:pt x="1424164" y="0"/>
                    <a:pt x="1834926" y="410762"/>
                    <a:pt x="1834926" y="917463"/>
                  </a:cubicBezTo>
                  <a:cubicBezTo>
                    <a:pt x="1834926" y="1360827"/>
                    <a:pt x="1520436" y="1730737"/>
                    <a:pt x="1102364" y="1816287"/>
                  </a:cubicBezTo>
                  <a:lnTo>
                    <a:pt x="1016983" y="1829317"/>
                  </a:lnTo>
                  <a:lnTo>
                    <a:pt x="930925" y="1997677"/>
                  </a:lnTo>
                  <a:lnTo>
                    <a:pt x="850447" y="1831542"/>
                  </a:lnTo>
                  <a:lnTo>
                    <a:pt x="823658" y="1830189"/>
                  </a:lnTo>
                  <a:cubicBezTo>
                    <a:pt x="361022" y="1783206"/>
                    <a:pt x="0" y="1392495"/>
                    <a:pt x="0" y="917463"/>
                  </a:cubicBezTo>
                  <a:cubicBezTo>
                    <a:pt x="0" y="410762"/>
                    <a:pt x="410762" y="0"/>
                    <a:pt x="917463" y="0"/>
                  </a:cubicBezTo>
                  <a:close/>
                </a:path>
              </a:pathLst>
            </a:custGeom>
            <a:solidFill>
              <a:srgbClr val="36475C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KSO_Shape"/>
            <p:cNvSpPr>
              <a:spLocks/>
            </p:cNvSpPr>
            <p:nvPr/>
          </p:nvSpPr>
          <p:spPr bwMode="auto">
            <a:xfrm>
              <a:off x="8272488" y="3431336"/>
              <a:ext cx="520284" cy="433570"/>
            </a:xfrm>
            <a:custGeom>
              <a:avLst/>
              <a:gdLst>
                <a:gd name="T0" fmla="*/ 2147483646 w 282"/>
                <a:gd name="T1" fmla="*/ 2147483646 h 235"/>
                <a:gd name="T2" fmla="*/ 2147483646 w 282"/>
                <a:gd name="T3" fmla="*/ 2147483646 h 235"/>
                <a:gd name="T4" fmla="*/ 2147483646 w 282"/>
                <a:gd name="T5" fmla="*/ 2147483646 h 235"/>
                <a:gd name="T6" fmla="*/ 2147483646 w 282"/>
                <a:gd name="T7" fmla="*/ 2147483646 h 235"/>
                <a:gd name="T8" fmla="*/ 2147483646 w 282"/>
                <a:gd name="T9" fmla="*/ 2147483646 h 235"/>
                <a:gd name="T10" fmla="*/ 2147483646 w 282"/>
                <a:gd name="T11" fmla="*/ 2147483646 h 235"/>
                <a:gd name="T12" fmla="*/ 2147483646 w 282"/>
                <a:gd name="T13" fmla="*/ 2147483646 h 235"/>
                <a:gd name="T14" fmla="*/ 2147483646 w 282"/>
                <a:gd name="T15" fmla="*/ 2147483646 h 235"/>
                <a:gd name="T16" fmla="*/ 2147483646 w 282"/>
                <a:gd name="T17" fmla="*/ 2147483646 h 235"/>
                <a:gd name="T18" fmla="*/ 2147483646 w 282"/>
                <a:gd name="T19" fmla="*/ 2147483646 h 235"/>
                <a:gd name="T20" fmla="*/ 2147483646 w 282"/>
                <a:gd name="T21" fmla="*/ 2147483646 h 235"/>
                <a:gd name="T22" fmla="*/ 2147483646 w 282"/>
                <a:gd name="T23" fmla="*/ 2147483646 h 235"/>
                <a:gd name="T24" fmla="*/ 2147483646 w 282"/>
                <a:gd name="T25" fmla="*/ 2147483646 h 235"/>
                <a:gd name="T26" fmla="*/ 2147483646 w 282"/>
                <a:gd name="T27" fmla="*/ 2147483646 h 235"/>
                <a:gd name="T28" fmla="*/ 2147483646 w 282"/>
                <a:gd name="T29" fmla="*/ 2147483646 h 235"/>
                <a:gd name="T30" fmla="*/ 2147483646 w 282"/>
                <a:gd name="T31" fmla="*/ 2147483646 h 235"/>
                <a:gd name="T32" fmla="*/ 2147483646 w 282"/>
                <a:gd name="T33" fmla="*/ 2147483646 h 235"/>
                <a:gd name="T34" fmla="*/ 2147483646 w 282"/>
                <a:gd name="T35" fmla="*/ 2147483646 h 235"/>
                <a:gd name="T36" fmla="*/ 2147483646 w 282"/>
                <a:gd name="T37" fmla="*/ 2147483646 h 235"/>
                <a:gd name="T38" fmla="*/ 2147483646 w 282"/>
                <a:gd name="T39" fmla="*/ 2147483646 h 235"/>
                <a:gd name="T40" fmla="*/ 2147483646 w 282"/>
                <a:gd name="T41" fmla="*/ 2147483646 h 235"/>
                <a:gd name="T42" fmla="*/ 2147483646 w 282"/>
                <a:gd name="T43" fmla="*/ 2147483646 h 235"/>
                <a:gd name="T44" fmla="*/ 2147483646 w 282"/>
                <a:gd name="T45" fmla="*/ 2147483646 h 235"/>
                <a:gd name="T46" fmla="*/ 2147483646 w 282"/>
                <a:gd name="T47" fmla="*/ 2147483646 h 235"/>
                <a:gd name="T48" fmla="*/ 2147483646 w 282"/>
                <a:gd name="T49" fmla="*/ 2147483646 h 235"/>
                <a:gd name="T50" fmla="*/ 2147483646 w 282"/>
                <a:gd name="T51" fmla="*/ 2147483646 h 235"/>
                <a:gd name="T52" fmla="*/ 2147483646 w 282"/>
                <a:gd name="T53" fmla="*/ 2147483646 h 235"/>
                <a:gd name="T54" fmla="*/ 2147483646 w 282"/>
                <a:gd name="T55" fmla="*/ 2147483646 h 235"/>
                <a:gd name="T56" fmla="*/ 2147483646 w 282"/>
                <a:gd name="T57" fmla="*/ 2147483646 h 235"/>
                <a:gd name="T58" fmla="*/ 2147483646 w 282"/>
                <a:gd name="T59" fmla="*/ 2147483646 h 235"/>
                <a:gd name="T60" fmla="*/ 2147483646 w 282"/>
                <a:gd name="T61" fmla="*/ 2147483646 h 235"/>
                <a:gd name="T62" fmla="*/ 2147483646 w 282"/>
                <a:gd name="T63" fmla="*/ 2147483646 h 235"/>
                <a:gd name="T64" fmla="*/ 2147483646 w 282"/>
                <a:gd name="T65" fmla="*/ 2147483646 h 235"/>
                <a:gd name="T66" fmla="*/ 2147483646 w 282"/>
                <a:gd name="T67" fmla="*/ 2147483646 h 235"/>
                <a:gd name="T68" fmla="*/ 2147483646 w 282"/>
                <a:gd name="T69" fmla="*/ 2147483646 h 235"/>
                <a:gd name="T70" fmla="*/ 2147483646 w 282"/>
                <a:gd name="T71" fmla="*/ 2147483646 h 235"/>
                <a:gd name="T72" fmla="*/ 2147483646 w 282"/>
                <a:gd name="T73" fmla="*/ 2147483646 h 235"/>
                <a:gd name="T74" fmla="*/ 2147483646 w 282"/>
                <a:gd name="T75" fmla="*/ 2147483646 h 235"/>
                <a:gd name="T76" fmla="*/ 2147483646 w 282"/>
                <a:gd name="T77" fmla="*/ 2147483646 h 235"/>
                <a:gd name="T78" fmla="*/ 2147483646 w 282"/>
                <a:gd name="T79" fmla="*/ 2147483646 h 235"/>
                <a:gd name="T80" fmla="*/ 2147483646 w 282"/>
                <a:gd name="T81" fmla="*/ 2147483646 h 235"/>
                <a:gd name="T82" fmla="*/ 2147483646 w 282"/>
                <a:gd name="T83" fmla="*/ 2147483646 h 235"/>
                <a:gd name="T84" fmla="*/ 2147483646 w 282"/>
                <a:gd name="T85" fmla="*/ 2147483646 h 235"/>
                <a:gd name="T86" fmla="*/ 2147483646 w 282"/>
                <a:gd name="T87" fmla="*/ 2147483646 h 235"/>
                <a:gd name="T88" fmla="*/ 2147483646 w 282"/>
                <a:gd name="T89" fmla="*/ 2147483646 h 235"/>
                <a:gd name="T90" fmla="*/ 2147483646 w 282"/>
                <a:gd name="T91" fmla="*/ 2147483646 h 235"/>
                <a:gd name="T92" fmla="*/ 2147483646 w 282"/>
                <a:gd name="T93" fmla="*/ 2147483646 h 235"/>
                <a:gd name="T94" fmla="*/ 2147483646 w 282"/>
                <a:gd name="T95" fmla="*/ 2147483646 h 235"/>
                <a:gd name="T96" fmla="*/ 2147483646 w 282"/>
                <a:gd name="T97" fmla="*/ 2147483646 h 235"/>
                <a:gd name="T98" fmla="*/ 2147483646 w 282"/>
                <a:gd name="T99" fmla="*/ 2147483646 h 235"/>
                <a:gd name="T100" fmla="*/ 2147483646 w 282"/>
                <a:gd name="T101" fmla="*/ 2147483646 h 235"/>
                <a:gd name="T102" fmla="*/ 0 w 282"/>
                <a:gd name="T103" fmla="*/ 2147483646 h 235"/>
                <a:gd name="T104" fmla="*/ 0 w 282"/>
                <a:gd name="T105" fmla="*/ 2147483646 h 235"/>
                <a:gd name="T106" fmla="*/ 2147483646 w 282"/>
                <a:gd name="T107" fmla="*/ 2147483646 h 235"/>
                <a:gd name="T108" fmla="*/ 2147483646 w 282"/>
                <a:gd name="T109" fmla="*/ 2147483646 h 235"/>
                <a:gd name="T110" fmla="*/ 2147483646 w 282"/>
                <a:gd name="T111" fmla="*/ 2147483646 h 235"/>
                <a:gd name="T112" fmla="*/ 2147483646 w 282"/>
                <a:gd name="T113" fmla="*/ 2147483646 h 235"/>
                <a:gd name="T114" fmla="*/ 2147483646 w 282"/>
                <a:gd name="T115" fmla="*/ 2147483646 h 235"/>
                <a:gd name="T116" fmla="*/ 2147483646 w 282"/>
                <a:gd name="T117" fmla="*/ 2147483646 h 235"/>
                <a:gd name="T118" fmla="*/ 2147483646 w 282"/>
                <a:gd name="T119" fmla="*/ 2147483646 h 235"/>
                <a:gd name="T120" fmla="*/ 2147483646 w 282"/>
                <a:gd name="T121" fmla="*/ 2147483646 h 235"/>
                <a:gd name="T122" fmla="*/ 2147483646 w 282"/>
                <a:gd name="T123" fmla="*/ 2147483646 h 23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82" h="235">
                  <a:moveTo>
                    <a:pt x="28" y="131"/>
                  </a:moveTo>
                  <a:cubicBezTo>
                    <a:pt x="28" y="53"/>
                    <a:pt x="28" y="53"/>
                    <a:pt x="28" y="53"/>
                  </a:cubicBezTo>
                  <a:cubicBezTo>
                    <a:pt x="28" y="44"/>
                    <a:pt x="36" y="36"/>
                    <a:pt x="46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36" y="148"/>
                    <a:pt x="28" y="140"/>
                    <a:pt x="28" y="131"/>
                  </a:cubicBezTo>
                  <a:close/>
                  <a:moveTo>
                    <a:pt x="214" y="131"/>
                  </a:moveTo>
                  <a:cubicBezTo>
                    <a:pt x="214" y="53"/>
                    <a:pt x="214" y="53"/>
                    <a:pt x="214" y="53"/>
                  </a:cubicBezTo>
                  <a:cubicBezTo>
                    <a:pt x="214" y="44"/>
                    <a:pt x="207" y="36"/>
                    <a:pt x="197" y="3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207" y="148"/>
                    <a:pt x="214" y="140"/>
                    <a:pt x="214" y="131"/>
                  </a:cubicBezTo>
                  <a:close/>
                  <a:moveTo>
                    <a:pt x="154" y="36"/>
                  </a:moveTo>
                  <a:cubicBezTo>
                    <a:pt x="152" y="21"/>
                    <a:pt x="143" y="13"/>
                    <a:pt x="13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00" y="13"/>
                    <a:pt x="91" y="21"/>
                    <a:pt x="89" y="36"/>
                  </a:cubicBezTo>
                  <a:cubicBezTo>
                    <a:pt x="77" y="36"/>
                    <a:pt x="77" y="36"/>
                    <a:pt x="77" y="3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6" y="36"/>
                    <a:pt x="166" y="36"/>
                    <a:pt x="166" y="36"/>
                  </a:cubicBezTo>
                  <a:lnTo>
                    <a:pt x="154" y="36"/>
                  </a:lnTo>
                  <a:close/>
                  <a:moveTo>
                    <a:pt x="101" y="36"/>
                  </a:moveTo>
                  <a:cubicBezTo>
                    <a:pt x="102" y="23"/>
                    <a:pt x="110" y="23"/>
                    <a:pt x="112" y="23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3"/>
                    <a:pt x="141" y="27"/>
                    <a:pt x="142" y="36"/>
                  </a:cubicBezTo>
                  <a:lnTo>
                    <a:pt x="101" y="36"/>
                  </a:lnTo>
                  <a:close/>
                  <a:moveTo>
                    <a:pt x="42" y="187"/>
                  </a:moveTo>
                  <a:cubicBezTo>
                    <a:pt x="28" y="187"/>
                    <a:pt x="17" y="198"/>
                    <a:pt x="17" y="211"/>
                  </a:cubicBezTo>
                  <a:cubicBezTo>
                    <a:pt x="17" y="224"/>
                    <a:pt x="28" y="235"/>
                    <a:pt x="42" y="235"/>
                  </a:cubicBezTo>
                  <a:cubicBezTo>
                    <a:pt x="55" y="235"/>
                    <a:pt x="66" y="224"/>
                    <a:pt x="66" y="211"/>
                  </a:cubicBezTo>
                  <a:cubicBezTo>
                    <a:pt x="66" y="198"/>
                    <a:pt x="55" y="187"/>
                    <a:pt x="42" y="187"/>
                  </a:cubicBezTo>
                  <a:close/>
                  <a:moveTo>
                    <a:pt x="42" y="224"/>
                  </a:moveTo>
                  <a:cubicBezTo>
                    <a:pt x="34" y="224"/>
                    <a:pt x="29" y="218"/>
                    <a:pt x="29" y="211"/>
                  </a:cubicBezTo>
                  <a:cubicBezTo>
                    <a:pt x="29" y="204"/>
                    <a:pt x="34" y="198"/>
                    <a:pt x="42" y="198"/>
                  </a:cubicBezTo>
                  <a:cubicBezTo>
                    <a:pt x="49" y="198"/>
                    <a:pt x="54" y="204"/>
                    <a:pt x="54" y="211"/>
                  </a:cubicBezTo>
                  <a:cubicBezTo>
                    <a:pt x="54" y="218"/>
                    <a:pt x="49" y="224"/>
                    <a:pt x="42" y="224"/>
                  </a:cubicBezTo>
                  <a:close/>
                  <a:moveTo>
                    <a:pt x="202" y="187"/>
                  </a:moveTo>
                  <a:cubicBezTo>
                    <a:pt x="188" y="187"/>
                    <a:pt x="177" y="198"/>
                    <a:pt x="177" y="211"/>
                  </a:cubicBezTo>
                  <a:cubicBezTo>
                    <a:pt x="177" y="224"/>
                    <a:pt x="188" y="235"/>
                    <a:pt x="202" y="235"/>
                  </a:cubicBezTo>
                  <a:cubicBezTo>
                    <a:pt x="215" y="235"/>
                    <a:pt x="226" y="224"/>
                    <a:pt x="226" y="211"/>
                  </a:cubicBezTo>
                  <a:cubicBezTo>
                    <a:pt x="226" y="198"/>
                    <a:pt x="215" y="187"/>
                    <a:pt x="202" y="187"/>
                  </a:cubicBezTo>
                  <a:close/>
                  <a:moveTo>
                    <a:pt x="202" y="224"/>
                  </a:moveTo>
                  <a:cubicBezTo>
                    <a:pt x="194" y="224"/>
                    <a:pt x="189" y="218"/>
                    <a:pt x="189" y="211"/>
                  </a:cubicBezTo>
                  <a:cubicBezTo>
                    <a:pt x="189" y="204"/>
                    <a:pt x="194" y="198"/>
                    <a:pt x="202" y="198"/>
                  </a:cubicBezTo>
                  <a:cubicBezTo>
                    <a:pt x="209" y="198"/>
                    <a:pt x="214" y="204"/>
                    <a:pt x="214" y="211"/>
                  </a:cubicBezTo>
                  <a:cubicBezTo>
                    <a:pt x="214" y="218"/>
                    <a:pt x="209" y="224"/>
                    <a:pt x="202" y="224"/>
                  </a:cubicBezTo>
                  <a:close/>
                  <a:moveTo>
                    <a:pt x="275" y="20"/>
                  </a:moveTo>
                  <a:cubicBezTo>
                    <a:pt x="246" y="36"/>
                    <a:pt x="246" y="36"/>
                    <a:pt x="246" y="36"/>
                  </a:cubicBezTo>
                  <a:cubicBezTo>
                    <a:pt x="246" y="179"/>
                    <a:pt x="246" y="179"/>
                    <a:pt x="246" y="179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26" y="160"/>
                    <a:pt x="226" y="160"/>
                    <a:pt x="226" y="160"/>
                  </a:cubicBezTo>
                  <a:cubicBezTo>
                    <a:pt x="226" y="31"/>
                    <a:pt x="226" y="31"/>
                    <a:pt x="226" y="31"/>
                  </a:cubicBezTo>
                  <a:cubicBezTo>
                    <a:pt x="226" y="31"/>
                    <a:pt x="226" y="30"/>
                    <a:pt x="226" y="29"/>
                  </a:cubicBezTo>
                  <a:cubicBezTo>
                    <a:pt x="227" y="26"/>
                    <a:pt x="228" y="23"/>
                    <a:pt x="231" y="22"/>
                  </a:cubicBezTo>
                  <a:cubicBezTo>
                    <a:pt x="266" y="3"/>
                    <a:pt x="266" y="3"/>
                    <a:pt x="266" y="3"/>
                  </a:cubicBezTo>
                  <a:cubicBezTo>
                    <a:pt x="271" y="0"/>
                    <a:pt x="277" y="2"/>
                    <a:pt x="279" y="7"/>
                  </a:cubicBezTo>
                  <a:cubicBezTo>
                    <a:pt x="282" y="12"/>
                    <a:pt x="280" y="17"/>
                    <a:pt x="275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文本框 63"/>
            <p:cNvSpPr txBox="1"/>
            <p:nvPr/>
          </p:nvSpPr>
          <p:spPr>
            <a:xfrm>
              <a:off x="7925165" y="3989043"/>
              <a:ext cx="14770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感召能力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281163" y="4406100"/>
            <a:ext cx="184996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319633" y="4365104"/>
            <a:ext cx="184996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6313611" y="4365104"/>
            <a:ext cx="184996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8136057" y="4365104"/>
            <a:ext cx="184996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030046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47" grpId="0"/>
      <p:bldP spid="48" grpId="0"/>
      <p:bldP spid="49" grpId="0"/>
      <p:bldP spid="50" grpId="0"/>
      <p:bldP spid="5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执行力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799641" y="1834699"/>
            <a:ext cx="6120680" cy="3682533"/>
            <a:chOff x="3022028" y="1587732"/>
            <a:chExt cx="6120680" cy="3682533"/>
          </a:xfrm>
        </p:grpSpPr>
        <p:pic>
          <p:nvPicPr>
            <p:cNvPr id="24" name="Picture 2" descr="C:\Users\Administrator\Desktop\ppt展示模板-8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2028" y="1587732"/>
              <a:ext cx="6120680" cy="368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矩形 24"/>
            <p:cNvSpPr/>
            <p:nvPr/>
          </p:nvSpPr>
          <p:spPr>
            <a:xfrm>
              <a:off x="3937348" y="2060861"/>
              <a:ext cx="4320480" cy="2376251"/>
            </a:xfrm>
            <a:prstGeom prst="rect">
              <a:avLst/>
            </a:prstGeom>
            <a:blipFill>
              <a:blip r:embed="rId6" cstate="print">
                <a:extLst>
                  <a:ext uri="{BEBA8EAE-BF5A-486C-A8C5-ECC9F3942E4B}">
                    <a14:imgProps xmlns:a14="http://schemas.microsoft.com/office/drawing/2010/main" xmlns="">
                      <a14:imgLayer r:embed="rId7">
                        <a14:imgEffect>
                          <a14:brightnessContrast bright="22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911" t="-6812" r="-2911" b="-6812"/>
              </a:stretch>
            </a:blip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燕尾形 25"/>
          <p:cNvSpPr/>
          <p:nvPr/>
        </p:nvSpPr>
        <p:spPr>
          <a:xfrm rot="5400000">
            <a:off x="7033691" y="2064036"/>
            <a:ext cx="360040" cy="576064"/>
          </a:xfrm>
          <a:prstGeom prst="chevron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7213711" y="2640100"/>
            <a:ext cx="36364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7550709" y="1619516"/>
            <a:ext cx="1338810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制度执行力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7537747" y="1958702"/>
            <a:ext cx="33123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制度的实施取决于制度执行力，公司利益和文化得失在于执行力。</a:t>
            </a:r>
          </a:p>
        </p:txBody>
      </p:sp>
      <p:sp>
        <p:nvSpPr>
          <p:cNvPr id="30" name="燕尾形 29"/>
          <p:cNvSpPr/>
          <p:nvPr/>
        </p:nvSpPr>
        <p:spPr>
          <a:xfrm rot="5400000">
            <a:off x="7033691" y="3432188"/>
            <a:ext cx="360040" cy="576064"/>
          </a:xfrm>
          <a:prstGeom prst="chevron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7213711" y="4008252"/>
            <a:ext cx="36364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7550709" y="2987668"/>
            <a:ext cx="1338810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应急执行力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47"/>
          <p:cNvSpPr>
            <a:spLocks noChangeArrowheads="1"/>
          </p:cNvSpPr>
          <p:nvPr/>
        </p:nvSpPr>
        <p:spPr bwMode="auto">
          <a:xfrm>
            <a:off x="7537747" y="3326854"/>
            <a:ext cx="33123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临危不乱，遇事不急的心态能够在稍纵即逝的时机取得更大的成果。</a:t>
            </a:r>
          </a:p>
        </p:txBody>
      </p:sp>
      <p:sp>
        <p:nvSpPr>
          <p:cNvPr id="34" name="燕尾形 33"/>
          <p:cNvSpPr/>
          <p:nvPr/>
        </p:nvSpPr>
        <p:spPr>
          <a:xfrm rot="5400000">
            <a:off x="7033691" y="4872348"/>
            <a:ext cx="360040" cy="576064"/>
          </a:xfrm>
          <a:prstGeom prst="chevron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7213711" y="5448412"/>
            <a:ext cx="36364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7550709" y="4427828"/>
            <a:ext cx="1338810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战略执行力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7537747" y="4767014"/>
            <a:ext cx="33123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通过一套有组织系统的规章制度和战略目标，可以更快的实现梦想。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99442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/>
      <p:bldP spid="29" grpId="0"/>
      <p:bldP spid="30" grpId="0" animBg="1"/>
      <p:bldP spid="32" grpId="0"/>
      <p:bldP spid="33" grpId="0"/>
      <p:bldP spid="34" grpId="0" animBg="1"/>
      <p:bldP spid="36" grpId="0"/>
      <p:bldP spid="37" grpId="0"/>
      <p:bldP spid="3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团队合作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2" name="组合 91"/>
          <p:cNvGrpSpPr/>
          <p:nvPr/>
        </p:nvGrpSpPr>
        <p:grpSpPr>
          <a:xfrm>
            <a:off x="2998462" y="1945406"/>
            <a:ext cx="1868593" cy="1866715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93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202A36">
                <a:alpha val="8902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4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4098235" y="3098333"/>
            <a:ext cx="2345601" cy="2341845"/>
            <a:chOff x="5102225" y="2441575"/>
            <a:chExt cx="1982788" cy="1979613"/>
          </a:xfrm>
          <a:solidFill>
            <a:srgbClr val="000000">
              <a:alpha val="60000"/>
            </a:srgbClr>
          </a:solidFill>
        </p:grpSpPr>
        <p:sp>
          <p:nvSpPr>
            <p:cNvPr id="96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solidFill>
              <a:srgbClr val="3647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7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6133002" y="2639598"/>
            <a:ext cx="1538068" cy="1560603"/>
            <a:chOff x="5803900" y="2852738"/>
            <a:chExt cx="1300163" cy="1319212"/>
          </a:xfrm>
          <a:solidFill>
            <a:srgbClr val="000000">
              <a:alpha val="60000"/>
            </a:srgbClr>
          </a:solidFill>
        </p:grpSpPr>
        <p:sp>
          <p:nvSpPr>
            <p:cNvPr id="99" name="Freeform 18"/>
            <p:cNvSpPr>
              <a:spLocks noEditPoints="1"/>
            </p:cNvSpPr>
            <p:nvPr/>
          </p:nvSpPr>
          <p:spPr bwMode="auto">
            <a:xfrm>
              <a:off x="5803900" y="2852738"/>
              <a:ext cx="1300163" cy="1319212"/>
            </a:xfrm>
            <a:custGeom>
              <a:avLst/>
              <a:gdLst>
                <a:gd name="T0" fmla="*/ 309 w 347"/>
                <a:gd name="T1" fmla="*/ 176 h 352"/>
                <a:gd name="T2" fmla="*/ 326 w 347"/>
                <a:gd name="T3" fmla="*/ 150 h 352"/>
                <a:gd name="T4" fmla="*/ 335 w 347"/>
                <a:gd name="T5" fmla="*/ 103 h 352"/>
                <a:gd name="T6" fmla="*/ 294 w 347"/>
                <a:gd name="T7" fmla="*/ 113 h 352"/>
                <a:gd name="T8" fmla="*/ 282 w 347"/>
                <a:gd name="T9" fmla="*/ 65 h 352"/>
                <a:gd name="T10" fmla="*/ 262 w 347"/>
                <a:gd name="T11" fmla="*/ 22 h 352"/>
                <a:gd name="T12" fmla="*/ 234 w 347"/>
                <a:gd name="T13" fmla="*/ 54 h 352"/>
                <a:gd name="T14" fmla="*/ 196 w 347"/>
                <a:gd name="T15" fmla="*/ 23 h 352"/>
                <a:gd name="T16" fmla="*/ 155 w 347"/>
                <a:gd name="T17" fmla="*/ 0 h 352"/>
                <a:gd name="T18" fmla="*/ 151 w 347"/>
                <a:gd name="T19" fmla="*/ 42 h 352"/>
                <a:gd name="T20" fmla="*/ 102 w 347"/>
                <a:gd name="T21" fmla="*/ 39 h 352"/>
                <a:gd name="T22" fmla="*/ 55 w 347"/>
                <a:gd name="T23" fmla="*/ 44 h 352"/>
                <a:gd name="T24" fmla="*/ 77 w 347"/>
                <a:gd name="T25" fmla="*/ 81 h 352"/>
                <a:gd name="T26" fmla="*/ 35 w 347"/>
                <a:gd name="T27" fmla="*/ 107 h 352"/>
                <a:gd name="T28" fmla="*/ 0 w 347"/>
                <a:gd name="T29" fmla="*/ 139 h 352"/>
                <a:gd name="T30" fmla="*/ 39 w 347"/>
                <a:gd name="T31" fmla="*/ 156 h 352"/>
                <a:gd name="T32" fmla="*/ 39 w 347"/>
                <a:gd name="T33" fmla="*/ 195 h 352"/>
                <a:gd name="T34" fmla="*/ 0 w 347"/>
                <a:gd name="T35" fmla="*/ 212 h 352"/>
                <a:gd name="T36" fmla="*/ 35 w 347"/>
                <a:gd name="T37" fmla="*/ 244 h 352"/>
                <a:gd name="T38" fmla="*/ 77 w 347"/>
                <a:gd name="T39" fmla="*/ 271 h 352"/>
                <a:gd name="T40" fmla="*/ 55 w 347"/>
                <a:gd name="T41" fmla="*/ 307 h 352"/>
                <a:gd name="T42" fmla="*/ 102 w 347"/>
                <a:gd name="T43" fmla="*/ 313 h 352"/>
                <a:gd name="T44" fmla="*/ 151 w 347"/>
                <a:gd name="T45" fmla="*/ 309 h 352"/>
                <a:gd name="T46" fmla="*/ 155 w 347"/>
                <a:gd name="T47" fmla="*/ 352 h 352"/>
                <a:gd name="T48" fmla="*/ 196 w 347"/>
                <a:gd name="T49" fmla="*/ 329 h 352"/>
                <a:gd name="T50" fmla="*/ 234 w 347"/>
                <a:gd name="T51" fmla="*/ 297 h 352"/>
                <a:gd name="T52" fmla="*/ 262 w 347"/>
                <a:gd name="T53" fmla="*/ 329 h 352"/>
                <a:gd name="T54" fmla="*/ 282 w 347"/>
                <a:gd name="T55" fmla="*/ 286 h 352"/>
                <a:gd name="T56" fmla="*/ 294 w 347"/>
                <a:gd name="T57" fmla="*/ 239 h 352"/>
                <a:gd name="T58" fmla="*/ 335 w 347"/>
                <a:gd name="T59" fmla="*/ 248 h 352"/>
                <a:gd name="T60" fmla="*/ 326 w 347"/>
                <a:gd name="T61" fmla="*/ 201 h 352"/>
                <a:gd name="T62" fmla="*/ 174 w 347"/>
                <a:gd name="T63" fmla="*/ 201 h 352"/>
                <a:gd name="T64" fmla="*/ 174 w 347"/>
                <a:gd name="T65" fmla="*/ 150 h 352"/>
                <a:gd name="T66" fmla="*/ 174 w 347"/>
                <a:gd name="T67" fmla="*/ 20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7" h="352">
                  <a:moveTo>
                    <a:pt x="308" y="195"/>
                  </a:moveTo>
                  <a:cubicBezTo>
                    <a:pt x="309" y="189"/>
                    <a:pt x="309" y="182"/>
                    <a:pt x="309" y="176"/>
                  </a:cubicBezTo>
                  <a:cubicBezTo>
                    <a:pt x="309" y="169"/>
                    <a:pt x="309" y="162"/>
                    <a:pt x="308" y="156"/>
                  </a:cubicBezTo>
                  <a:cubicBezTo>
                    <a:pt x="326" y="150"/>
                    <a:pt x="326" y="150"/>
                    <a:pt x="326" y="150"/>
                  </a:cubicBezTo>
                  <a:cubicBezTo>
                    <a:pt x="347" y="139"/>
                    <a:pt x="347" y="139"/>
                    <a:pt x="347" y="139"/>
                  </a:cubicBezTo>
                  <a:cubicBezTo>
                    <a:pt x="335" y="103"/>
                    <a:pt x="335" y="103"/>
                    <a:pt x="335" y="103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294" y="113"/>
                    <a:pt x="294" y="113"/>
                    <a:pt x="294" y="113"/>
                  </a:cubicBezTo>
                  <a:cubicBezTo>
                    <a:pt x="288" y="101"/>
                    <a:pt x="280" y="90"/>
                    <a:pt x="271" y="81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92" y="44"/>
                    <a:pt x="292" y="44"/>
                    <a:pt x="292" y="44"/>
                  </a:cubicBezTo>
                  <a:cubicBezTo>
                    <a:pt x="262" y="22"/>
                    <a:pt x="262" y="22"/>
                    <a:pt x="262" y="22"/>
                  </a:cubicBezTo>
                  <a:cubicBezTo>
                    <a:pt x="245" y="39"/>
                    <a:pt x="245" y="39"/>
                    <a:pt x="245" y="39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22" y="48"/>
                    <a:pt x="210" y="44"/>
                    <a:pt x="196" y="42"/>
                  </a:cubicBezTo>
                  <a:cubicBezTo>
                    <a:pt x="196" y="23"/>
                    <a:pt x="196" y="23"/>
                    <a:pt x="196" y="23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42"/>
                    <a:pt x="151" y="42"/>
                    <a:pt x="151" y="42"/>
                  </a:cubicBezTo>
                  <a:cubicBezTo>
                    <a:pt x="138" y="44"/>
                    <a:pt x="125" y="48"/>
                    <a:pt x="113" y="54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5" y="22"/>
                    <a:pt x="85" y="22"/>
                    <a:pt x="85" y="2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67" y="90"/>
                    <a:pt x="60" y="101"/>
                    <a:pt x="53" y="113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8" y="162"/>
                    <a:pt x="38" y="169"/>
                    <a:pt x="38" y="176"/>
                  </a:cubicBezTo>
                  <a:cubicBezTo>
                    <a:pt x="38" y="182"/>
                    <a:pt x="38" y="189"/>
                    <a:pt x="39" y="195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35" y="244"/>
                    <a:pt x="35" y="244"/>
                    <a:pt x="35" y="244"/>
                  </a:cubicBezTo>
                  <a:cubicBezTo>
                    <a:pt x="53" y="239"/>
                    <a:pt x="53" y="239"/>
                    <a:pt x="53" y="239"/>
                  </a:cubicBezTo>
                  <a:cubicBezTo>
                    <a:pt x="60" y="250"/>
                    <a:pt x="67" y="261"/>
                    <a:pt x="77" y="271"/>
                  </a:cubicBezTo>
                  <a:cubicBezTo>
                    <a:pt x="65" y="286"/>
                    <a:pt x="65" y="286"/>
                    <a:pt x="65" y="286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85" y="329"/>
                    <a:pt x="85" y="329"/>
                    <a:pt x="85" y="329"/>
                  </a:cubicBezTo>
                  <a:cubicBezTo>
                    <a:pt x="102" y="313"/>
                    <a:pt x="102" y="313"/>
                    <a:pt x="102" y="313"/>
                  </a:cubicBezTo>
                  <a:cubicBezTo>
                    <a:pt x="113" y="297"/>
                    <a:pt x="113" y="297"/>
                    <a:pt x="113" y="297"/>
                  </a:cubicBezTo>
                  <a:cubicBezTo>
                    <a:pt x="125" y="303"/>
                    <a:pt x="138" y="307"/>
                    <a:pt x="151" y="309"/>
                  </a:cubicBezTo>
                  <a:cubicBezTo>
                    <a:pt x="151" y="329"/>
                    <a:pt x="151" y="329"/>
                    <a:pt x="151" y="329"/>
                  </a:cubicBezTo>
                  <a:cubicBezTo>
                    <a:pt x="155" y="352"/>
                    <a:pt x="155" y="352"/>
                    <a:pt x="155" y="352"/>
                  </a:cubicBezTo>
                  <a:cubicBezTo>
                    <a:pt x="192" y="352"/>
                    <a:pt x="192" y="352"/>
                    <a:pt x="192" y="352"/>
                  </a:cubicBezTo>
                  <a:cubicBezTo>
                    <a:pt x="196" y="329"/>
                    <a:pt x="196" y="329"/>
                    <a:pt x="196" y="329"/>
                  </a:cubicBezTo>
                  <a:cubicBezTo>
                    <a:pt x="196" y="309"/>
                    <a:pt x="196" y="309"/>
                    <a:pt x="196" y="309"/>
                  </a:cubicBezTo>
                  <a:cubicBezTo>
                    <a:pt x="210" y="307"/>
                    <a:pt x="222" y="303"/>
                    <a:pt x="234" y="297"/>
                  </a:cubicBezTo>
                  <a:cubicBezTo>
                    <a:pt x="245" y="313"/>
                    <a:pt x="245" y="313"/>
                    <a:pt x="245" y="313"/>
                  </a:cubicBezTo>
                  <a:cubicBezTo>
                    <a:pt x="262" y="329"/>
                    <a:pt x="262" y="329"/>
                    <a:pt x="262" y="329"/>
                  </a:cubicBezTo>
                  <a:cubicBezTo>
                    <a:pt x="292" y="307"/>
                    <a:pt x="292" y="307"/>
                    <a:pt x="292" y="307"/>
                  </a:cubicBezTo>
                  <a:cubicBezTo>
                    <a:pt x="282" y="286"/>
                    <a:pt x="282" y="286"/>
                    <a:pt x="282" y="286"/>
                  </a:cubicBezTo>
                  <a:cubicBezTo>
                    <a:pt x="271" y="271"/>
                    <a:pt x="271" y="271"/>
                    <a:pt x="271" y="271"/>
                  </a:cubicBezTo>
                  <a:cubicBezTo>
                    <a:pt x="280" y="261"/>
                    <a:pt x="288" y="250"/>
                    <a:pt x="294" y="239"/>
                  </a:cubicBezTo>
                  <a:cubicBezTo>
                    <a:pt x="312" y="244"/>
                    <a:pt x="312" y="244"/>
                    <a:pt x="312" y="244"/>
                  </a:cubicBezTo>
                  <a:cubicBezTo>
                    <a:pt x="335" y="248"/>
                    <a:pt x="335" y="248"/>
                    <a:pt x="335" y="248"/>
                  </a:cubicBezTo>
                  <a:cubicBezTo>
                    <a:pt x="347" y="212"/>
                    <a:pt x="347" y="212"/>
                    <a:pt x="347" y="212"/>
                  </a:cubicBezTo>
                  <a:cubicBezTo>
                    <a:pt x="326" y="201"/>
                    <a:pt x="326" y="201"/>
                    <a:pt x="326" y="201"/>
                  </a:cubicBezTo>
                  <a:lnTo>
                    <a:pt x="308" y="195"/>
                  </a:lnTo>
                  <a:close/>
                  <a:moveTo>
                    <a:pt x="174" y="201"/>
                  </a:moveTo>
                  <a:cubicBezTo>
                    <a:pt x="159" y="201"/>
                    <a:pt x="148" y="190"/>
                    <a:pt x="148" y="176"/>
                  </a:cubicBezTo>
                  <a:cubicBezTo>
                    <a:pt x="148" y="162"/>
                    <a:pt x="159" y="150"/>
                    <a:pt x="174" y="150"/>
                  </a:cubicBezTo>
                  <a:cubicBezTo>
                    <a:pt x="188" y="150"/>
                    <a:pt x="199" y="162"/>
                    <a:pt x="199" y="176"/>
                  </a:cubicBezTo>
                  <a:cubicBezTo>
                    <a:pt x="199" y="190"/>
                    <a:pt x="188" y="201"/>
                    <a:pt x="174" y="201"/>
                  </a:cubicBezTo>
                  <a:close/>
                </a:path>
              </a:pathLst>
            </a:custGeom>
            <a:solidFill>
              <a:srgbClr val="202A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0" name="Freeform 19"/>
            <p:cNvSpPr>
              <a:spLocks noEditPoints="1"/>
            </p:cNvSpPr>
            <p:nvPr/>
          </p:nvSpPr>
          <p:spPr bwMode="auto">
            <a:xfrm>
              <a:off x="6080125" y="3136900"/>
              <a:ext cx="747713" cy="746125"/>
            </a:xfrm>
            <a:custGeom>
              <a:avLst/>
              <a:gdLst>
                <a:gd name="T0" fmla="*/ 100 w 199"/>
                <a:gd name="T1" fmla="*/ 0 h 199"/>
                <a:gd name="T2" fmla="*/ 0 w 199"/>
                <a:gd name="T3" fmla="*/ 100 h 199"/>
                <a:gd name="T4" fmla="*/ 100 w 199"/>
                <a:gd name="T5" fmla="*/ 199 h 199"/>
                <a:gd name="T6" fmla="*/ 199 w 199"/>
                <a:gd name="T7" fmla="*/ 100 h 199"/>
                <a:gd name="T8" fmla="*/ 100 w 199"/>
                <a:gd name="T9" fmla="*/ 0 h 199"/>
                <a:gd name="T10" fmla="*/ 100 w 199"/>
                <a:gd name="T11" fmla="*/ 150 h 199"/>
                <a:gd name="T12" fmla="*/ 49 w 199"/>
                <a:gd name="T13" fmla="*/ 100 h 199"/>
                <a:gd name="T14" fmla="*/ 100 w 199"/>
                <a:gd name="T15" fmla="*/ 49 h 199"/>
                <a:gd name="T16" fmla="*/ 150 w 199"/>
                <a:gd name="T17" fmla="*/ 100 h 199"/>
                <a:gd name="T18" fmla="*/ 100 w 199"/>
                <a:gd name="T19" fmla="*/ 15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9" h="199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199"/>
                    <a:pt x="100" y="199"/>
                  </a:cubicBezTo>
                  <a:cubicBezTo>
                    <a:pt x="155" y="199"/>
                    <a:pt x="199" y="155"/>
                    <a:pt x="199" y="100"/>
                  </a:cubicBezTo>
                  <a:cubicBezTo>
                    <a:pt x="199" y="45"/>
                    <a:pt x="155" y="0"/>
                    <a:pt x="100" y="0"/>
                  </a:cubicBezTo>
                  <a:close/>
                  <a:moveTo>
                    <a:pt x="100" y="150"/>
                  </a:moveTo>
                  <a:cubicBezTo>
                    <a:pt x="72" y="150"/>
                    <a:pt x="49" y="128"/>
                    <a:pt x="49" y="100"/>
                  </a:cubicBezTo>
                  <a:cubicBezTo>
                    <a:pt x="49" y="72"/>
                    <a:pt x="72" y="49"/>
                    <a:pt x="100" y="49"/>
                  </a:cubicBezTo>
                  <a:cubicBezTo>
                    <a:pt x="127" y="49"/>
                    <a:pt x="150" y="72"/>
                    <a:pt x="150" y="100"/>
                  </a:cubicBezTo>
                  <a:cubicBezTo>
                    <a:pt x="150" y="128"/>
                    <a:pt x="127" y="150"/>
                    <a:pt x="100" y="15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7473866" y="2931300"/>
            <a:ext cx="1868593" cy="1866715"/>
            <a:chOff x="5305425" y="2638425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102" name="Freeform 6"/>
            <p:cNvSpPr>
              <a:spLocks noEditPoints="1"/>
            </p:cNvSpPr>
            <p:nvPr/>
          </p:nvSpPr>
          <p:spPr bwMode="auto">
            <a:xfrm>
              <a:off x="5305425" y="2638425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3647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3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04" name="TextBox 51"/>
          <p:cNvSpPr txBox="1"/>
          <p:nvPr/>
        </p:nvSpPr>
        <p:spPr>
          <a:xfrm>
            <a:off x="1480680" y="2631330"/>
            <a:ext cx="1271652" cy="8679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3069203" y="1392943"/>
            <a:ext cx="1598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表达与沟通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" name="TextBox 53"/>
          <p:cNvSpPr txBox="1"/>
          <p:nvPr/>
        </p:nvSpPr>
        <p:spPr>
          <a:xfrm>
            <a:off x="1849272" y="4420619"/>
            <a:ext cx="1981594" cy="6093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您的内容打在这里，或者通过复制您的文本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4455545" y="5542472"/>
            <a:ext cx="1598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做事主动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8" name="TextBox 55"/>
          <p:cNvSpPr txBox="1"/>
          <p:nvPr/>
        </p:nvSpPr>
        <p:spPr>
          <a:xfrm>
            <a:off x="8105552" y="1934442"/>
            <a:ext cx="1752017" cy="8679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您的内容打在这里，或者通过复制您的文本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6050349" y="2065958"/>
            <a:ext cx="1598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敬业的品质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0" name="TextBox 57"/>
          <p:cNvSpPr txBox="1"/>
          <p:nvPr/>
        </p:nvSpPr>
        <p:spPr>
          <a:xfrm>
            <a:off x="9564445" y="4164443"/>
            <a:ext cx="1670679" cy="6093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录入上述图表的描述说明</a:t>
            </a:r>
          </a:p>
        </p:txBody>
      </p:sp>
      <p:sp>
        <p:nvSpPr>
          <p:cNvPr id="111" name="矩形 110"/>
          <p:cNvSpPr/>
          <p:nvPr/>
        </p:nvSpPr>
        <p:spPr>
          <a:xfrm>
            <a:off x="7577962" y="4910072"/>
            <a:ext cx="1598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互帮互助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12" name="肘形连接符 111"/>
          <p:cNvCxnSpPr/>
          <p:nvPr/>
        </p:nvCxnSpPr>
        <p:spPr>
          <a:xfrm rot="10800000" flipV="1">
            <a:off x="1555653" y="2681022"/>
            <a:ext cx="1530873" cy="834621"/>
          </a:xfrm>
          <a:prstGeom prst="bentConnector3">
            <a:avLst>
              <a:gd name="adj1" fmla="val 20581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肘形连接符 112"/>
          <p:cNvCxnSpPr/>
          <p:nvPr/>
        </p:nvCxnSpPr>
        <p:spPr>
          <a:xfrm rot="10800000">
            <a:off x="1950914" y="4356789"/>
            <a:ext cx="2473569" cy="569324"/>
          </a:xfrm>
          <a:prstGeom prst="bentConnector3">
            <a:avLst>
              <a:gd name="adj1" fmla="val 21861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肘形连接符 113"/>
          <p:cNvCxnSpPr/>
          <p:nvPr/>
        </p:nvCxnSpPr>
        <p:spPr>
          <a:xfrm rot="10800000" flipV="1">
            <a:off x="8671403" y="4106769"/>
            <a:ext cx="2424229" cy="640975"/>
          </a:xfrm>
          <a:prstGeom prst="bentConnector3">
            <a:avLst>
              <a:gd name="adj1" fmla="val 66889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肘形连接符 114"/>
          <p:cNvCxnSpPr/>
          <p:nvPr/>
        </p:nvCxnSpPr>
        <p:spPr>
          <a:xfrm rot="10800000" flipV="1">
            <a:off x="7449279" y="1878817"/>
            <a:ext cx="2267929" cy="997559"/>
          </a:xfrm>
          <a:prstGeom prst="bentConnector3">
            <a:avLst>
              <a:gd name="adj1" fmla="val 74673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018524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10" dur="8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76680000">
                                      <p:cBhvr>
                                        <p:cTn id="27" dur="7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08000000">
                                      <p:cBhvr>
                                        <p:cTn id="44" dur="7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repeatCount="indefinite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86400000">
                                      <p:cBhvr>
                                        <p:cTn id="61" dur="6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9" name="等腰三角形 18"/>
          <p:cNvSpPr/>
          <p:nvPr/>
        </p:nvSpPr>
        <p:spPr>
          <a:xfrm rot="10800000">
            <a:off x="-455141" y="-27384"/>
            <a:ext cx="13126262" cy="1656183"/>
          </a:xfrm>
          <a:prstGeom prst="triangle">
            <a:avLst/>
          </a:prstGeom>
          <a:solidFill>
            <a:schemeClr val="bg1">
              <a:lumMod val="75000"/>
              <a:alpha val="741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/>
          <p:cNvCxnSpPr>
            <a:endCxn id="24" idx="0"/>
          </p:cNvCxnSpPr>
          <p:nvPr/>
        </p:nvCxnSpPr>
        <p:spPr>
          <a:xfrm>
            <a:off x="6097587" y="1340768"/>
            <a:ext cx="1" cy="81112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6313611" y="1916832"/>
            <a:ext cx="1759329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基本资料</a:t>
            </a:r>
          </a:p>
          <a:p>
            <a:pPr algn="ctr">
              <a:spcAft>
                <a:spcPts val="0"/>
              </a:spcAft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BASIC INFORMATION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6097587" y="2708920"/>
            <a:ext cx="0" cy="64807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4"/>
          <p:cNvSpPr/>
          <p:nvPr/>
        </p:nvSpPr>
        <p:spPr>
          <a:xfrm>
            <a:off x="5784359" y="2151889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5" name="Group 4"/>
          <p:cNvGrpSpPr>
            <a:grpSpLocks noChangeAspect="1"/>
          </p:cNvGrpSpPr>
          <p:nvPr/>
        </p:nvGrpSpPr>
        <p:grpSpPr bwMode="auto">
          <a:xfrm>
            <a:off x="5992479" y="2298046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6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7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31" name="Oval 4"/>
          <p:cNvSpPr/>
          <p:nvPr/>
        </p:nvSpPr>
        <p:spPr>
          <a:xfrm>
            <a:off x="5784359" y="3341568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Freeform 9"/>
          <p:cNvSpPr>
            <a:spLocks noEditPoints="1"/>
          </p:cNvSpPr>
          <p:nvPr/>
        </p:nvSpPr>
        <p:spPr bwMode="auto">
          <a:xfrm rot="19469485">
            <a:off x="5918207" y="3465041"/>
            <a:ext cx="358763" cy="382284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297387" y="3068960"/>
            <a:ext cx="1439946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岗位认知</a:t>
            </a:r>
          </a:p>
          <a:p>
            <a:pPr algn="ctr"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POST COGNITIVE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6097587" y="3933056"/>
            <a:ext cx="0" cy="64807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4"/>
          <p:cNvSpPr/>
          <p:nvPr/>
        </p:nvSpPr>
        <p:spPr>
          <a:xfrm>
            <a:off x="5784359" y="4527962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Freeform 145"/>
          <p:cNvSpPr>
            <a:spLocks noEditPoints="1"/>
          </p:cNvSpPr>
          <p:nvPr/>
        </p:nvSpPr>
        <p:spPr bwMode="auto">
          <a:xfrm>
            <a:off x="5987638" y="4676752"/>
            <a:ext cx="219900" cy="33165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557227" y="4301447"/>
            <a:ext cx="1268552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胜任能力</a:t>
            </a:r>
          </a:p>
          <a:p>
            <a:pPr algn="ctr">
              <a:defRPr/>
            </a:pPr>
            <a:r>
              <a:rPr lang="en-US" altLang="zh-CN" sz="1400" kern="100" dirty="0" smtClean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400" b="1" dirty="0" smtClean="0">
                <a:solidFill>
                  <a:srgbClr val="C00000"/>
                </a:solidFill>
              </a:rPr>
              <a:t>COMPETENCE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6097587" y="5157192"/>
            <a:ext cx="0" cy="64807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"/>
          <p:cNvSpPr/>
          <p:nvPr/>
        </p:nvSpPr>
        <p:spPr>
          <a:xfrm>
            <a:off x="5784359" y="5680090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Freeform 206"/>
          <p:cNvSpPr>
            <a:spLocks noChangeAspect="1" noEditPoints="1"/>
          </p:cNvSpPr>
          <p:nvPr/>
        </p:nvSpPr>
        <p:spPr bwMode="auto">
          <a:xfrm>
            <a:off x="5965656" y="5835227"/>
            <a:ext cx="263865" cy="318957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4235341" y="5381567"/>
            <a:ext cx="1574214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</a:t>
            </a: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规划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OBJECT PROGRAM</a:t>
            </a:r>
            <a:endParaRPr lang="zh-CN" altLang="zh-CN" sz="1400" b="1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  <p:sp>
        <p:nvSpPr>
          <p:cNvPr id="20" name="等腰三角形 19"/>
          <p:cNvSpPr/>
          <p:nvPr/>
        </p:nvSpPr>
        <p:spPr>
          <a:xfrm rot="10800000">
            <a:off x="0" y="-423"/>
            <a:ext cx="12193588" cy="1538505"/>
          </a:xfrm>
          <a:prstGeom prst="triangl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45"/>
          <p:cNvSpPr>
            <a:spLocks/>
          </p:cNvSpPr>
          <p:nvPr/>
        </p:nvSpPr>
        <p:spPr bwMode="auto">
          <a:xfrm>
            <a:off x="2325717" y="188640"/>
            <a:ext cx="7588294" cy="594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srgbClr val="C00000"/>
                </a:solidFill>
                <a:latin typeface="微软雅黑"/>
                <a:ea typeface="微软雅黑"/>
                <a:cs typeface="Bebas Neue" charset="0"/>
                <a:sym typeface="Bebas Neue" charset="0"/>
              </a:rPr>
              <a:t>目     录</a:t>
            </a:r>
            <a:endParaRPr lang="en-US" altLang="zh-CN" sz="3600" b="1" dirty="0">
              <a:solidFill>
                <a:srgbClr val="C00000"/>
              </a:solidFill>
              <a:latin typeface="微软雅黑"/>
              <a:ea typeface="微软雅黑"/>
              <a:cs typeface="Bebas Neue" charset="0"/>
              <a:sym typeface="Bebas Neue" charset="0"/>
            </a:endParaRPr>
          </a:p>
        </p:txBody>
      </p:sp>
      <p:sp>
        <p:nvSpPr>
          <p:cNvPr id="22" name="Rectangle 14"/>
          <p:cNvSpPr>
            <a:spLocks/>
          </p:cNvSpPr>
          <p:nvPr/>
        </p:nvSpPr>
        <p:spPr bwMode="auto">
          <a:xfrm>
            <a:off x="1665451" y="743146"/>
            <a:ext cx="8968640" cy="453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FFFFFF"/>
                </a:solidFill>
                <a:latin typeface="微软雅黑"/>
                <a:ea typeface="微软雅黑"/>
                <a:cs typeface="Lato Light" charset="0"/>
                <a:sym typeface="Lato Light" charset="0"/>
              </a:rPr>
              <a:t>此处添加详细文本描述，建议与标题相关并符合整体语言风格</a:t>
            </a:r>
            <a:r>
              <a:rPr lang="zh-CN" altLang="en-US" sz="1200" dirty="0" smtClean="0">
                <a:solidFill>
                  <a:srgbClr val="FFFFFF"/>
                </a:solidFill>
                <a:latin typeface="微软雅黑"/>
                <a:ea typeface="微软雅黑"/>
                <a:cs typeface="Lato Light" charset="0"/>
                <a:sym typeface="Lato Light" charset="0"/>
              </a:rPr>
              <a:t>，</a:t>
            </a:r>
            <a:endParaRPr lang="en-US" altLang="zh-CN" sz="1200" dirty="0" smtClean="0">
              <a:solidFill>
                <a:srgbClr val="FFFFFF"/>
              </a:solidFill>
              <a:latin typeface="微软雅黑"/>
              <a:ea typeface="微软雅黑"/>
              <a:cs typeface="Lato Light" charset="0"/>
              <a:sym typeface="Lato Light" charset="0"/>
            </a:endParaRPr>
          </a:p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 smtClean="0">
                <a:solidFill>
                  <a:srgbClr val="FFFFFF"/>
                </a:solidFill>
                <a:latin typeface="微软雅黑"/>
                <a:ea typeface="微软雅黑"/>
                <a:cs typeface="Lato Light" charset="0"/>
                <a:sym typeface="Lato Light" charset="0"/>
              </a:rPr>
              <a:t>语言</a:t>
            </a:r>
            <a:r>
              <a:rPr lang="zh-CN" altLang="en-US" sz="1200" dirty="0">
                <a:solidFill>
                  <a:srgbClr val="FFFFFF"/>
                </a:solidFill>
                <a:latin typeface="微软雅黑"/>
                <a:ea typeface="微软雅黑"/>
                <a:cs typeface="Lato Light" charset="0"/>
                <a:sym typeface="Lato Light" charset="0"/>
              </a:rPr>
              <a:t>描述尽量简洁生动</a:t>
            </a:r>
            <a:r>
              <a:rPr lang="zh-CN" altLang="en-US" sz="1200" dirty="0" smtClean="0">
                <a:solidFill>
                  <a:srgbClr val="FFFFFF"/>
                </a:solidFill>
                <a:latin typeface="微软雅黑"/>
                <a:ea typeface="微软雅黑"/>
                <a:cs typeface="Lato Light" charset="0"/>
                <a:sym typeface="Lato Light" charset="0"/>
              </a:rPr>
              <a:t>。</a:t>
            </a:r>
            <a:endParaRPr lang="en-US" sz="1200" dirty="0">
              <a:solidFill>
                <a:srgbClr val="FFFFFF"/>
              </a:solidFill>
              <a:latin typeface="微软雅黑"/>
              <a:ea typeface="微软雅黑"/>
              <a:cs typeface="Lato Light" charset="0"/>
              <a:sym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27056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5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15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65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650"/>
                            </p:stCondLst>
                            <p:childTnLst>
                              <p:par>
                                <p:cTn id="6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65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8" grpId="0"/>
      <p:bldP spid="24" grpId="0" animBg="1"/>
      <p:bldP spid="31" grpId="0" animBg="1"/>
      <p:bldP spid="32" grpId="0" animBg="1"/>
      <p:bldP spid="33" grpId="0"/>
      <p:bldP spid="39" grpId="0" animBg="1"/>
      <p:bldP spid="40" grpId="0" animBg="1"/>
      <p:bldP spid="41" grpId="0"/>
      <p:bldP spid="43" grpId="0" animBg="1"/>
      <p:bldP spid="44" grpId="0" animBg="1"/>
      <p:bldP spid="45" grpId="0"/>
      <p:bldP spid="46" grpId="0"/>
      <p:bldP spid="20" grpId="0" animBg="1"/>
      <p:bldP spid="21" grpId="0"/>
      <p:bldP spid="2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协调能力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23" name="直接连接符 22"/>
          <p:cNvCxnSpPr/>
          <p:nvPr/>
        </p:nvCxnSpPr>
        <p:spPr>
          <a:xfrm>
            <a:off x="6050563" y="408052"/>
            <a:ext cx="0" cy="1948415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4660794" y="1605969"/>
            <a:ext cx="2779537" cy="2779537"/>
            <a:chOff x="3325860" y="1074902"/>
            <a:chExt cx="2531533" cy="2531533"/>
          </a:xfrm>
        </p:grpSpPr>
        <p:sp>
          <p:nvSpPr>
            <p:cNvPr id="29" name="椭圆 28"/>
            <p:cNvSpPr/>
            <p:nvPr/>
          </p:nvSpPr>
          <p:spPr>
            <a:xfrm>
              <a:off x="3325860" y="1074902"/>
              <a:ext cx="2531533" cy="2531533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 627"/>
            <p:cNvSpPr>
              <a:spLocks noEditPoints="1"/>
            </p:cNvSpPr>
            <p:nvPr/>
          </p:nvSpPr>
          <p:spPr bwMode="auto">
            <a:xfrm>
              <a:off x="4400627" y="1777117"/>
              <a:ext cx="381999" cy="475170"/>
            </a:xfrm>
            <a:custGeom>
              <a:avLst/>
              <a:gdLst>
                <a:gd name="T0" fmla="*/ 7 w 123"/>
                <a:gd name="T1" fmla="*/ 0 h 153"/>
                <a:gd name="T2" fmla="*/ 116 w 123"/>
                <a:gd name="T3" fmla="*/ 0 h 153"/>
                <a:gd name="T4" fmla="*/ 123 w 123"/>
                <a:gd name="T5" fmla="*/ 0 h 153"/>
                <a:gd name="T6" fmla="*/ 123 w 123"/>
                <a:gd name="T7" fmla="*/ 4 h 153"/>
                <a:gd name="T8" fmla="*/ 123 w 123"/>
                <a:gd name="T9" fmla="*/ 146 h 153"/>
                <a:gd name="T10" fmla="*/ 123 w 123"/>
                <a:gd name="T11" fmla="*/ 153 h 153"/>
                <a:gd name="T12" fmla="*/ 116 w 123"/>
                <a:gd name="T13" fmla="*/ 153 h 153"/>
                <a:gd name="T14" fmla="*/ 38 w 123"/>
                <a:gd name="T15" fmla="*/ 153 h 153"/>
                <a:gd name="T16" fmla="*/ 38 w 123"/>
                <a:gd name="T17" fmla="*/ 153 h 153"/>
                <a:gd name="T18" fmla="*/ 36 w 123"/>
                <a:gd name="T19" fmla="*/ 153 h 153"/>
                <a:gd name="T20" fmla="*/ 3 w 123"/>
                <a:gd name="T21" fmla="*/ 127 h 153"/>
                <a:gd name="T22" fmla="*/ 0 w 123"/>
                <a:gd name="T23" fmla="*/ 127 h 153"/>
                <a:gd name="T24" fmla="*/ 0 w 123"/>
                <a:gd name="T25" fmla="*/ 123 h 153"/>
                <a:gd name="T26" fmla="*/ 0 w 123"/>
                <a:gd name="T27" fmla="*/ 4 h 153"/>
                <a:gd name="T28" fmla="*/ 0 w 123"/>
                <a:gd name="T29" fmla="*/ 0 h 153"/>
                <a:gd name="T30" fmla="*/ 7 w 123"/>
                <a:gd name="T31" fmla="*/ 0 h 153"/>
                <a:gd name="T32" fmla="*/ 7 w 123"/>
                <a:gd name="T33" fmla="*/ 0 h 153"/>
                <a:gd name="T34" fmla="*/ 12 w 123"/>
                <a:gd name="T35" fmla="*/ 115 h 153"/>
                <a:gd name="T36" fmla="*/ 33 w 123"/>
                <a:gd name="T37" fmla="*/ 108 h 153"/>
                <a:gd name="T38" fmla="*/ 36 w 123"/>
                <a:gd name="T39" fmla="*/ 108 h 153"/>
                <a:gd name="T40" fmla="*/ 36 w 123"/>
                <a:gd name="T41" fmla="*/ 111 h 153"/>
                <a:gd name="T42" fmla="*/ 45 w 123"/>
                <a:gd name="T43" fmla="*/ 141 h 153"/>
                <a:gd name="T44" fmla="*/ 112 w 123"/>
                <a:gd name="T45" fmla="*/ 141 h 153"/>
                <a:gd name="T46" fmla="*/ 112 w 123"/>
                <a:gd name="T47" fmla="*/ 11 h 153"/>
                <a:gd name="T48" fmla="*/ 12 w 123"/>
                <a:gd name="T49" fmla="*/ 11 h 153"/>
                <a:gd name="T50" fmla="*/ 12 w 123"/>
                <a:gd name="T51" fmla="*/ 115 h 153"/>
                <a:gd name="T52" fmla="*/ 12 w 123"/>
                <a:gd name="T53" fmla="*/ 115 h 153"/>
                <a:gd name="T54" fmla="*/ 38 w 123"/>
                <a:gd name="T55" fmla="*/ 139 h 153"/>
                <a:gd name="T56" fmla="*/ 31 w 123"/>
                <a:gd name="T57" fmla="*/ 115 h 153"/>
                <a:gd name="T58" fmla="*/ 15 w 123"/>
                <a:gd name="T59" fmla="*/ 123 h 153"/>
                <a:gd name="T60" fmla="*/ 38 w 123"/>
                <a:gd name="T61" fmla="*/ 139 h 153"/>
                <a:gd name="T62" fmla="*/ 38 w 123"/>
                <a:gd name="T63" fmla="*/ 139 h 153"/>
                <a:gd name="T64" fmla="*/ 29 w 123"/>
                <a:gd name="T65" fmla="*/ 82 h 153"/>
                <a:gd name="T66" fmla="*/ 29 w 123"/>
                <a:gd name="T67" fmla="*/ 87 h 153"/>
                <a:gd name="T68" fmla="*/ 95 w 123"/>
                <a:gd name="T69" fmla="*/ 87 h 153"/>
                <a:gd name="T70" fmla="*/ 95 w 123"/>
                <a:gd name="T71" fmla="*/ 82 h 153"/>
                <a:gd name="T72" fmla="*/ 29 w 123"/>
                <a:gd name="T73" fmla="*/ 82 h 153"/>
                <a:gd name="T74" fmla="*/ 29 w 123"/>
                <a:gd name="T75" fmla="*/ 82 h 153"/>
                <a:gd name="T76" fmla="*/ 29 w 123"/>
                <a:gd name="T77" fmla="*/ 66 h 153"/>
                <a:gd name="T78" fmla="*/ 29 w 123"/>
                <a:gd name="T79" fmla="*/ 71 h 153"/>
                <a:gd name="T80" fmla="*/ 95 w 123"/>
                <a:gd name="T81" fmla="*/ 71 h 153"/>
                <a:gd name="T82" fmla="*/ 95 w 123"/>
                <a:gd name="T83" fmla="*/ 66 h 153"/>
                <a:gd name="T84" fmla="*/ 29 w 123"/>
                <a:gd name="T85" fmla="*/ 66 h 153"/>
                <a:gd name="T86" fmla="*/ 29 w 123"/>
                <a:gd name="T87" fmla="*/ 66 h 153"/>
                <a:gd name="T88" fmla="*/ 29 w 123"/>
                <a:gd name="T89" fmla="*/ 49 h 153"/>
                <a:gd name="T90" fmla="*/ 29 w 123"/>
                <a:gd name="T91" fmla="*/ 54 h 153"/>
                <a:gd name="T92" fmla="*/ 95 w 123"/>
                <a:gd name="T93" fmla="*/ 54 h 153"/>
                <a:gd name="T94" fmla="*/ 95 w 123"/>
                <a:gd name="T95" fmla="*/ 49 h 153"/>
                <a:gd name="T96" fmla="*/ 29 w 123"/>
                <a:gd name="T97" fmla="*/ 49 h 153"/>
                <a:gd name="T98" fmla="*/ 29 w 123"/>
                <a:gd name="T99" fmla="*/ 49 h 153"/>
                <a:gd name="T100" fmla="*/ 29 w 123"/>
                <a:gd name="T101" fmla="*/ 33 h 153"/>
                <a:gd name="T102" fmla="*/ 29 w 123"/>
                <a:gd name="T103" fmla="*/ 37 h 153"/>
                <a:gd name="T104" fmla="*/ 95 w 123"/>
                <a:gd name="T105" fmla="*/ 37 h 153"/>
                <a:gd name="T106" fmla="*/ 95 w 123"/>
                <a:gd name="T107" fmla="*/ 33 h 153"/>
                <a:gd name="T108" fmla="*/ 29 w 123"/>
                <a:gd name="T109" fmla="*/ 3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3">
                  <a:moveTo>
                    <a:pt x="7" y="0"/>
                  </a:moveTo>
                  <a:lnTo>
                    <a:pt x="116" y="0"/>
                  </a:lnTo>
                  <a:lnTo>
                    <a:pt x="123" y="0"/>
                  </a:lnTo>
                  <a:lnTo>
                    <a:pt x="123" y="4"/>
                  </a:lnTo>
                  <a:lnTo>
                    <a:pt x="123" y="146"/>
                  </a:lnTo>
                  <a:lnTo>
                    <a:pt x="123" y="153"/>
                  </a:lnTo>
                  <a:lnTo>
                    <a:pt x="116" y="153"/>
                  </a:lnTo>
                  <a:lnTo>
                    <a:pt x="38" y="153"/>
                  </a:lnTo>
                  <a:lnTo>
                    <a:pt x="38" y="153"/>
                  </a:lnTo>
                  <a:lnTo>
                    <a:pt x="36" y="153"/>
                  </a:lnTo>
                  <a:lnTo>
                    <a:pt x="3" y="127"/>
                  </a:lnTo>
                  <a:lnTo>
                    <a:pt x="0" y="127"/>
                  </a:lnTo>
                  <a:lnTo>
                    <a:pt x="0" y="123"/>
                  </a:lnTo>
                  <a:lnTo>
                    <a:pt x="0" y="4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2" y="115"/>
                  </a:moveTo>
                  <a:lnTo>
                    <a:pt x="33" y="108"/>
                  </a:lnTo>
                  <a:lnTo>
                    <a:pt x="36" y="108"/>
                  </a:lnTo>
                  <a:lnTo>
                    <a:pt x="36" y="111"/>
                  </a:lnTo>
                  <a:lnTo>
                    <a:pt x="45" y="141"/>
                  </a:lnTo>
                  <a:lnTo>
                    <a:pt x="112" y="141"/>
                  </a:lnTo>
                  <a:lnTo>
                    <a:pt x="112" y="11"/>
                  </a:lnTo>
                  <a:lnTo>
                    <a:pt x="12" y="11"/>
                  </a:lnTo>
                  <a:lnTo>
                    <a:pt x="12" y="115"/>
                  </a:lnTo>
                  <a:lnTo>
                    <a:pt x="12" y="115"/>
                  </a:lnTo>
                  <a:close/>
                  <a:moveTo>
                    <a:pt x="38" y="139"/>
                  </a:moveTo>
                  <a:lnTo>
                    <a:pt x="31" y="115"/>
                  </a:lnTo>
                  <a:lnTo>
                    <a:pt x="15" y="123"/>
                  </a:lnTo>
                  <a:lnTo>
                    <a:pt x="38" y="139"/>
                  </a:lnTo>
                  <a:lnTo>
                    <a:pt x="38" y="139"/>
                  </a:lnTo>
                  <a:close/>
                  <a:moveTo>
                    <a:pt x="29" y="82"/>
                  </a:moveTo>
                  <a:lnTo>
                    <a:pt x="29" y="87"/>
                  </a:lnTo>
                  <a:lnTo>
                    <a:pt x="95" y="87"/>
                  </a:lnTo>
                  <a:lnTo>
                    <a:pt x="95" y="82"/>
                  </a:lnTo>
                  <a:lnTo>
                    <a:pt x="29" y="82"/>
                  </a:lnTo>
                  <a:lnTo>
                    <a:pt x="29" y="82"/>
                  </a:lnTo>
                  <a:close/>
                  <a:moveTo>
                    <a:pt x="29" y="66"/>
                  </a:moveTo>
                  <a:lnTo>
                    <a:pt x="29" y="71"/>
                  </a:lnTo>
                  <a:lnTo>
                    <a:pt x="95" y="71"/>
                  </a:lnTo>
                  <a:lnTo>
                    <a:pt x="95" y="66"/>
                  </a:lnTo>
                  <a:lnTo>
                    <a:pt x="29" y="66"/>
                  </a:lnTo>
                  <a:lnTo>
                    <a:pt x="29" y="66"/>
                  </a:lnTo>
                  <a:close/>
                  <a:moveTo>
                    <a:pt x="29" y="49"/>
                  </a:moveTo>
                  <a:lnTo>
                    <a:pt x="29" y="54"/>
                  </a:lnTo>
                  <a:lnTo>
                    <a:pt x="95" y="54"/>
                  </a:lnTo>
                  <a:lnTo>
                    <a:pt x="95" y="49"/>
                  </a:lnTo>
                  <a:lnTo>
                    <a:pt x="29" y="49"/>
                  </a:lnTo>
                  <a:lnTo>
                    <a:pt x="29" y="49"/>
                  </a:lnTo>
                  <a:close/>
                  <a:moveTo>
                    <a:pt x="29" y="33"/>
                  </a:moveTo>
                  <a:lnTo>
                    <a:pt x="29" y="37"/>
                  </a:lnTo>
                  <a:lnTo>
                    <a:pt x="95" y="37"/>
                  </a:lnTo>
                  <a:lnTo>
                    <a:pt x="95" y="33"/>
                  </a:lnTo>
                  <a:lnTo>
                    <a:pt x="29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23"/>
            <p:cNvSpPr txBox="1"/>
            <p:nvPr/>
          </p:nvSpPr>
          <p:spPr>
            <a:xfrm>
              <a:off x="3505189" y="2341943"/>
              <a:ext cx="2172875" cy="364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协调能力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078343" y="1872196"/>
            <a:ext cx="939800" cy="939800"/>
            <a:chOff x="2386060" y="1495059"/>
            <a:chExt cx="939800" cy="939800"/>
          </a:xfrm>
        </p:grpSpPr>
        <p:sp>
          <p:nvSpPr>
            <p:cNvPr id="33" name="椭圆 32"/>
            <p:cNvSpPr/>
            <p:nvPr/>
          </p:nvSpPr>
          <p:spPr>
            <a:xfrm>
              <a:off x="2386060" y="1495059"/>
              <a:ext cx="939800" cy="939800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1986"/>
            <p:cNvSpPr>
              <a:spLocks/>
            </p:cNvSpPr>
            <p:nvPr/>
          </p:nvSpPr>
          <p:spPr bwMode="auto">
            <a:xfrm>
              <a:off x="2680513" y="1730231"/>
              <a:ext cx="366922" cy="346817"/>
            </a:xfrm>
            <a:custGeom>
              <a:avLst/>
              <a:gdLst>
                <a:gd name="T0" fmla="*/ 164 w 165"/>
                <a:gd name="T1" fmla="*/ 131 h 156"/>
                <a:gd name="T2" fmla="*/ 145 w 165"/>
                <a:gd name="T3" fmla="*/ 119 h 156"/>
                <a:gd name="T4" fmla="*/ 119 w 165"/>
                <a:gd name="T5" fmla="*/ 108 h 156"/>
                <a:gd name="T6" fmla="*/ 112 w 165"/>
                <a:gd name="T7" fmla="*/ 106 h 156"/>
                <a:gd name="T8" fmla="*/ 105 w 165"/>
                <a:gd name="T9" fmla="*/ 94 h 156"/>
                <a:gd name="T10" fmla="*/ 101 w 165"/>
                <a:gd name="T11" fmla="*/ 94 h 156"/>
                <a:gd name="T12" fmla="*/ 105 w 165"/>
                <a:gd name="T13" fmla="*/ 85 h 156"/>
                <a:gd name="T14" fmla="*/ 107 w 165"/>
                <a:gd name="T15" fmla="*/ 74 h 156"/>
                <a:gd name="T16" fmla="*/ 112 w 165"/>
                <a:gd name="T17" fmla="*/ 70 h 156"/>
                <a:gd name="T18" fmla="*/ 114 w 165"/>
                <a:gd name="T19" fmla="*/ 63 h 156"/>
                <a:gd name="T20" fmla="*/ 114 w 165"/>
                <a:gd name="T21" fmla="*/ 51 h 156"/>
                <a:gd name="T22" fmla="*/ 112 w 165"/>
                <a:gd name="T23" fmla="*/ 46 h 156"/>
                <a:gd name="T24" fmla="*/ 113 w 165"/>
                <a:gd name="T25" fmla="*/ 30 h 156"/>
                <a:gd name="T26" fmla="*/ 111 w 165"/>
                <a:gd name="T27" fmla="*/ 19 h 156"/>
                <a:gd name="T28" fmla="*/ 107 w 165"/>
                <a:gd name="T29" fmla="*/ 12 h 156"/>
                <a:gd name="T30" fmla="*/ 102 w 165"/>
                <a:gd name="T31" fmla="*/ 11 h 156"/>
                <a:gd name="T32" fmla="*/ 99 w 165"/>
                <a:gd name="T33" fmla="*/ 8 h 156"/>
                <a:gd name="T34" fmla="*/ 64 w 165"/>
                <a:gd name="T35" fmla="*/ 9 h 156"/>
                <a:gd name="T36" fmla="*/ 51 w 165"/>
                <a:gd name="T37" fmla="*/ 46 h 156"/>
                <a:gd name="T38" fmla="*/ 49 w 165"/>
                <a:gd name="T39" fmla="*/ 53 h 156"/>
                <a:gd name="T40" fmla="*/ 54 w 165"/>
                <a:gd name="T41" fmla="*/ 72 h 156"/>
                <a:gd name="T42" fmla="*/ 58 w 165"/>
                <a:gd name="T43" fmla="*/ 73 h 156"/>
                <a:gd name="T44" fmla="*/ 59 w 165"/>
                <a:gd name="T45" fmla="*/ 86 h 156"/>
                <a:gd name="T46" fmla="*/ 63 w 165"/>
                <a:gd name="T47" fmla="*/ 94 h 156"/>
                <a:gd name="T48" fmla="*/ 60 w 165"/>
                <a:gd name="T49" fmla="*/ 94 h 156"/>
                <a:gd name="T50" fmla="*/ 53 w 165"/>
                <a:gd name="T51" fmla="*/ 106 h 156"/>
                <a:gd name="T52" fmla="*/ 46 w 165"/>
                <a:gd name="T53" fmla="*/ 108 h 156"/>
                <a:gd name="T54" fmla="*/ 20 w 165"/>
                <a:gd name="T55" fmla="*/ 119 h 156"/>
                <a:gd name="T56" fmla="*/ 1 w 165"/>
                <a:gd name="T57" fmla="*/ 131 h 156"/>
                <a:gd name="T58" fmla="*/ 0 w 165"/>
                <a:gd name="T59" fmla="*/ 156 h 156"/>
                <a:gd name="T60" fmla="*/ 72 w 165"/>
                <a:gd name="T61" fmla="*/ 156 h 156"/>
                <a:gd name="T62" fmla="*/ 78 w 165"/>
                <a:gd name="T63" fmla="*/ 120 h 156"/>
                <a:gd name="T64" fmla="*/ 73 w 165"/>
                <a:gd name="T65" fmla="*/ 111 h 156"/>
                <a:gd name="T66" fmla="*/ 83 w 165"/>
                <a:gd name="T67" fmla="*/ 106 h 156"/>
                <a:gd name="T68" fmla="*/ 92 w 165"/>
                <a:gd name="T69" fmla="*/ 111 h 156"/>
                <a:gd name="T70" fmla="*/ 87 w 165"/>
                <a:gd name="T71" fmla="*/ 120 h 156"/>
                <a:gd name="T72" fmla="*/ 96 w 165"/>
                <a:gd name="T73" fmla="*/ 156 h 156"/>
                <a:gd name="T74" fmla="*/ 164 w 165"/>
                <a:gd name="T75" fmla="*/ 156 h 156"/>
                <a:gd name="T76" fmla="*/ 164 w 165"/>
                <a:gd name="T77" fmla="*/ 13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5" h="156">
                  <a:moveTo>
                    <a:pt x="164" y="131"/>
                  </a:moveTo>
                  <a:cubicBezTo>
                    <a:pt x="161" y="123"/>
                    <a:pt x="152" y="122"/>
                    <a:pt x="145" y="119"/>
                  </a:cubicBezTo>
                  <a:cubicBezTo>
                    <a:pt x="137" y="115"/>
                    <a:pt x="127" y="111"/>
                    <a:pt x="119" y="108"/>
                  </a:cubicBezTo>
                  <a:cubicBezTo>
                    <a:pt x="117" y="107"/>
                    <a:pt x="114" y="107"/>
                    <a:pt x="112" y="106"/>
                  </a:cubicBezTo>
                  <a:cubicBezTo>
                    <a:pt x="109" y="104"/>
                    <a:pt x="107" y="98"/>
                    <a:pt x="105" y="94"/>
                  </a:cubicBezTo>
                  <a:cubicBezTo>
                    <a:pt x="104" y="94"/>
                    <a:pt x="102" y="94"/>
                    <a:pt x="101" y="94"/>
                  </a:cubicBezTo>
                  <a:cubicBezTo>
                    <a:pt x="101" y="89"/>
                    <a:pt x="104" y="89"/>
                    <a:pt x="105" y="85"/>
                  </a:cubicBezTo>
                  <a:cubicBezTo>
                    <a:pt x="106" y="81"/>
                    <a:pt x="105" y="77"/>
                    <a:pt x="107" y="74"/>
                  </a:cubicBezTo>
                  <a:cubicBezTo>
                    <a:pt x="108" y="72"/>
                    <a:pt x="111" y="72"/>
                    <a:pt x="112" y="70"/>
                  </a:cubicBezTo>
                  <a:cubicBezTo>
                    <a:pt x="113" y="68"/>
                    <a:pt x="114" y="65"/>
                    <a:pt x="114" y="63"/>
                  </a:cubicBezTo>
                  <a:cubicBezTo>
                    <a:pt x="115" y="60"/>
                    <a:pt x="116" y="55"/>
                    <a:pt x="114" y="51"/>
                  </a:cubicBezTo>
                  <a:cubicBezTo>
                    <a:pt x="113" y="49"/>
                    <a:pt x="112" y="49"/>
                    <a:pt x="112" y="46"/>
                  </a:cubicBezTo>
                  <a:cubicBezTo>
                    <a:pt x="111" y="43"/>
                    <a:pt x="113" y="33"/>
                    <a:pt x="113" y="30"/>
                  </a:cubicBezTo>
                  <a:cubicBezTo>
                    <a:pt x="113" y="25"/>
                    <a:pt x="113" y="24"/>
                    <a:pt x="111" y="19"/>
                  </a:cubicBezTo>
                  <a:cubicBezTo>
                    <a:pt x="111" y="19"/>
                    <a:pt x="110" y="14"/>
                    <a:pt x="107" y="12"/>
                  </a:cubicBezTo>
                  <a:cubicBezTo>
                    <a:pt x="102" y="11"/>
                    <a:pt x="102" y="11"/>
                    <a:pt x="102" y="11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86" y="0"/>
                    <a:pt x="71" y="6"/>
                    <a:pt x="64" y="9"/>
                  </a:cubicBezTo>
                  <a:cubicBezTo>
                    <a:pt x="53" y="12"/>
                    <a:pt x="46" y="23"/>
                    <a:pt x="51" y="46"/>
                  </a:cubicBezTo>
                  <a:cubicBezTo>
                    <a:pt x="52" y="49"/>
                    <a:pt x="49" y="51"/>
                    <a:pt x="49" y="53"/>
                  </a:cubicBezTo>
                  <a:cubicBezTo>
                    <a:pt x="50" y="58"/>
                    <a:pt x="50" y="69"/>
                    <a:pt x="54" y="72"/>
                  </a:cubicBezTo>
                  <a:cubicBezTo>
                    <a:pt x="54" y="72"/>
                    <a:pt x="58" y="73"/>
                    <a:pt x="58" y="73"/>
                  </a:cubicBezTo>
                  <a:cubicBezTo>
                    <a:pt x="58" y="77"/>
                    <a:pt x="58" y="82"/>
                    <a:pt x="59" y="86"/>
                  </a:cubicBezTo>
                  <a:cubicBezTo>
                    <a:pt x="60" y="89"/>
                    <a:pt x="63" y="89"/>
                    <a:pt x="63" y="94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58" y="98"/>
                    <a:pt x="56" y="104"/>
                    <a:pt x="53" y="106"/>
                  </a:cubicBezTo>
                  <a:cubicBezTo>
                    <a:pt x="51" y="107"/>
                    <a:pt x="48" y="107"/>
                    <a:pt x="46" y="108"/>
                  </a:cubicBezTo>
                  <a:cubicBezTo>
                    <a:pt x="38" y="111"/>
                    <a:pt x="28" y="115"/>
                    <a:pt x="20" y="119"/>
                  </a:cubicBezTo>
                  <a:cubicBezTo>
                    <a:pt x="13" y="122"/>
                    <a:pt x="4" y="123"/>
                    <a:pt x="1" y="131"/>
                  </a:cubicBezTo>
                  <a:cubicBezTo>
                    <a:pt x="1" y="136"/>
                    <a:pt x="0" y="149"/>
                    <a:pt x="0" y="156"/>
                  </a:cubicBezTo>
                  <a:cubicBezTo>
                    <a:pt x="72" y="156"/>
                    <a:pt x="72" y="156"/>
                    <a:pt x="72" y="156"/>
                  </a:cubicBezTo>
                  <a:cubicBezTo>
                    <a:pt x="78" y="120"/>
                    <a:pt x="78" y="120"/>
                    <a:pt x="78" y="120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83" y="106"/>
                    <a:pt x="83" y="106"/>
                    <a:pt x="83" y="106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87" y="120"/>
                    <a:pt x="87" y="120"/>
                    <a:pt x="87" y="120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164" y="156"/>
                    <a:pt x="164" y="156"/>
                    <a:pt x="164" y="156"/>
                  </a:cubicBezTo>
                  <a:cubicBezTo>
                    <a:pt x="165" y="149"/>
                    <a:pt x="164" y="136"/>
                    <a:pt x="164" y="13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773534" y="1593639"/>
            <a:ext cx="939800" cy="939800"/>
            <a:chOff x="5454052" y="1074902"/>
            <a:chExt cx="939800" cy="939800"/>
          </a:xfrm>
        </p:grpSpPr>
        <p:sp>
          <p:nvSpPr>
            <p:cNvPr id="36" name="椭圆 35"/>
            <p:cNvSpPr/>
            <p:nvPr/>
          </p:nvSpPr>
          <p:spPr>
            <a:xfrm>
              <a:off x="5454052" y="1074902"/>
              <a:ext cx="939800" cy="939800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5729640" y="1309909"/>
              <a:ext cx="411300" cy="441104"/>
              <a:chOff x="5995987" y="547688"/>
              <a:chExt cx="219075" cy="234950"/>
            </a:xfrm>
            <a:solidFill>
              <a:schemeClr val="bg1"/>
            </a:solidFill>
          </p:grpSpPr>
          <p:sp>
            <p:nvSpPr>
              <p:cNvPr id="38" name="Freeform 1590"/>
              <p:cNvSpPr>
                <a:spLocks noEditPoints="1"/>
              </p:cNvSpPr>
              <p:nvPr/>
            </p:nvSpPr>
            <p:spPr bwMode="auto">
              <a:xfrm>
                <a:off x="5995987" y="547688"/>
                <a:ext cx="168275" cy="168275"/>
              </a:xfrm>
              <a:custGeom>
                <a:avLst/>
                <a:gdLst>
                  <a:gd name="T0" fmla="*/ 114 w 120"/>
                  <a:gd name="T1" fmla="*/ 70 h 120"/>
                  <a:gd name="T2" fmla="*/ 120 w 120"/>
                  <a:gd name="T3" fmla="*/ 64 h 120"/>
                  <a:gd name="T4" fmla="*/ 120 w 120"/>
                  <a:gd name="T5" fmla="*/ 56 h 120"/>
                  <a:gd name="T6" fmla="*/ 114 w 120"/>
                  <a:gd name="T7" fmla="*/ 50 h 120"/>
                  <a:gd name="T8" fmla="*/ 110 w 120"/>
                  <a:gd name="T9" fmla="*/ 50 h 120"/>
                  <a:gd name="T10" fmla="*/ 102 w 120"/>
                  <a:gd name="T11" fmla="*/ 45 h 120"/>
                  <a:gd name="T12" fmla="*/ 102 w 120"/>
                  <a:gd name="T13" fmla="*/ 32 h 120"/>
                  <a:gd name="T14" fmla="*/ 105 w 120"/>
                  <a:gd name="T15" fmla="*/ 29 h 120"/>
                  <a:gd name="T16" fmla="*/ 105 w 120"/>
                  <a:gd name="T17" fmla="*/ 20 h 120"/>
                  <a:gd name="T18" fmla="*/ 100 w 120"/>
                  <a:gd name="T19" fmla="*/ 15 h 120"/>
                  <a:gd name="T20" fmla="*/ 91 w 120"/>
                  <a:gd name="T21" fmla="*/ 15 h 120"/>
                  <a:gd name="T22" fmla="*/ 88 w 120"/>
                  <a:gd name="T23" fmla="*/ 18 h 120"/>
                  <a:gd name="T24" fmla="*/ 79 w 120"/>
                  <a:gd name="T25" fmla="*/ 20 h 120"/>
                  <a:gd name="T26" fmla="*/ 70 w 120"/>
                  <a:gd name="T27" fmla="*/ 10 h 120"/>
                  <a:gd name="T28" fmla="*/ 70 w 120"/>
                  <a:gd name="T29" fmla="*/ 6 h 120"/>
                  <a:gd name="T30" fmla="*/ 64 w 120"/>
                  <a:gd name="T31" fmla="*/ 0 h 120"/>
                  <a:gd name="T32" fmla="*/ 56 w 120"/>
                  <a:gd name="T33" fmla="*/ 0 h 120"/>
                  <a:gd name="T34" fmla="*/ 50 w 120"/>
                  <a:gd name="T35" fmla="*/ 6 h 120"/>
                  <a:gd name="T36" fmla="*/ 50 w 120"/>
                  <a:gd name="T37" fmla="*/ 10 h 120"/>
                  <a:gd name="T38" fmla="*/ 45 w 120"/>
                  <a:gd name="T39" fmla="*/ 18 h 120"/>
                  <a:gd name="T40" fmla="*/ 32 w 120"/>
                  <a:gd name="T41" fmla="*/ 18 h 120"/>
                  <a:gd name="T42" fmla="*/ 29 w 120"/>
                  <a:gd name="T43" fmla="*/ 15 h 120"/>
                  <a:gd name="T44" fmla="*/ 20 w 120"/>
                  <a:gd name="T45" fmla="*/ 15 h 120"/>
                  <a:gd name="T46" fmla="*/ 15 w 120"/>
                  <a:gd name="T47" fmla="*/ 20 h 120"/>
                  <a:gd name="T48" fmla="*/ 15 w 120"/>
                  <a:gd name="T49" fmla="*/ 29 h 120"/>
                  <a:gd name="T50" fmla="*/ 18 w 120"/>
                  <a:gd name="T51" fmla="*/ 32 h 120"/>
                  <a:gd name="T52" fmla="*/ 20 w 120"/>
                  <a:gd name="T53" fmla="*/ 41 h 120"/>
                  <a:gd name="T54" fmla="*/ 10 w 120"/>
                  <a:gd name="T55" fmla="*/ 50 h 120"/>
                  <a:gd name="T56" fmla="*/ 6 w 120"/>
                  <a:gd name="T57" fmla="*/ 50 h 120"/>
                  <a:gd name="T58" fmla="*/ 0 w 120"/>
                  <a:gd name="T59" fmla="*/ 56 h 120"/>
                  <a:gd name="T60" fmla="*/ 0 w 120"/>
                  <a:gd name="T61" fmla="*/ 64 h 120"/>
                  <a:gd name="T62" fmla="*/ 6 w 120"/>
                  <a:gd name="T63" fmla="*/ 70 h 120"/>
                  <a:gd name="T64" fmla="*/ 10 w 120"/>
                  <a:gd name="T65" fmla="*/ 70 h 120"/>
                  <a:gd name="T66" fmla="*/ 18 w 120"/>
                  <a:gd name="T67" fmla="*/ 75 h 120"/>
                  <a:gd name="T68" fmla="*/ 18 w 120"/>
                  <a:gd name="T69" fmla="*/ 88 h 120"/>
                  <a:gd name="T70" fmla="*/ 15 w 120"/>
                  <a:gd name="T71" fmla="*/ 91 h 120"/>
                  <a:gd name="T72" fmla="*/ 15 w 120"/>
                  <a:gd name="T73" fmla="*/ 100 h 120"/>
                  <a:gd name="T74" fmla="*/ 20 w 120"/>
                  <a:gd name="T75" fmla="*/ 105 h 120"/>
                  <a:gd name="T76" fmla="*/ 29 w 120"/>
                  <a:gd name="T77" fmla="*/ 105 h 120"/>
                  <a:gd name="T78" fmla="*/ 32 w 120"/>
                  <a:gd name="T79" fmla="*/ 102 h 120"/>
                  <a:gd name="T80" fmla="*/ 41 w 120"/>
                  <a:gd name="T81" fmla="*/ 100 h 120"/>
                  <a:gd name="T82" fmla="*/ 50 w 120"/>
                  <a:gd name="T83" fmla="*/ 110 h 120"/>
                  <a:gd name="T84" fmla="*/ 50 w 120"/>
                  <a:gd name="T85" fmla="*/ 114 h 120"/>
                  <a:gd name="T86" fmla="*/ 56 w 120"/>
                  <a:gd name="T87" fmla="*/ 120 h 120"/>
                  <a:gd name="T88" fmla="*/ 64 w 120"/>
                  <a:gd name="T89" fmla="*/ 120 h 120"/>
                  <a:gd name="T90" fmla="*/ 70 w 120"/>
                  <a:gd name="T91" fmla="*/ 114 h 120"/>
                  <a:gd name="T92" fmla="*/ 70 w 120"/>
                  <a:gd name="T93" fmla="*/ 110 h 120"/>
                  <a:gd name="T94" fmla="*/ 75 w 120"/>
                  <a:gd name="T95" fmla="*/ 102 h 120"/>
                  <a:gd name="T96" fmla="*/ 88 w 120"/>
                  <a:gd name="T97" fmla="*/ 102 h 120"/>
                  <a:gd name="T98" fmla="*/ 91 w 120"/>
                  <a:gd name="T99" fmla="*/ 105 h 120"/>
                  <a:gd name="T100" fmla="*/ 100 w 120"/>
                  <a:gd name="T101" fmla="*/ 105 h 120"/>
                  <a:gd name="T102" fmla="*/ 105 w 120"/>
                  <a:gd name="T103" fmla="*/ 100 h 120"/>
                  <a:gd name="T104" fmla="*/ 105 w 120"/>
                  <a:gd name="T105" fmla="*/ 91 h 120"/>
                  <a:gd name="T106" fmla="*/ 102 w 120"/>
                  <a:gd name="T107" fmla="*/ 88 h 120"/>
                  <a:gd name="T108" fmla="*/ 100 w 120"/>
                  <a:gd name="T109" fmla="*/ 79 h 120"/>
                  <a:gd name="T110" fmla="*/ 110 w 120"/>
                  <a:gd name="T111" fmla="*/ 70 h 120"/>
                  <a:gd name="T112" fmla="*/ 114 w 120"/>
                  <a:gd name="T113" fmla="*/ 70 h 120"/>
                  <a:gd name="T114" fmla="*/ 60 w 120"/>
                  <a:gd name="T115" fmla="*/ 86 h 120"/>
                  <a:gd name="T116" fmla="*/ 34 w 120"/>
                  <a:gd name="T117" fmla="*/ 60 h 120"/>
                  <a:gd name="T118" fmla="*/ 60 w 120"/>
                  <a:gd name="T119" fmla="*/ 34 h 120"/>
                  <a:gd name="T120" fmla="*/ 86 w 120"/>
                  <a:gd name="T121" fmla="*/ 60 h 120"/>
                  <a:gd name="T122" fmla="*/ 60 w 120"/>
                  <a:gd name="T123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120">
                    <a:moveTo>
                      <a:pt x="114" y="70"/>
                    </a:moveTo>
                    <a:cubicBezTo>
                      <a:pt x="117" y="70"/>
                      <a:pt x="120" y="67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3"/>
                      <a:pt x="117" y="50"/>
                      <a:pt x="114" y="50"/>
                    </a:cubicBezTo>
                    <a:cubicBezTo>
                      <a:pt x="110" y="50"/>
                      <a:pt x="110" y="50"/>
                      <a:pt x="110" y="50"/>
                    </a:cubicBezTo>
                    <a:cubicBezTo>
                      <a:pt x="107" y="50"/>
                      <a:pt x="103" y="48"/>
                      <a:pt x="102" y="45"/>
                    </a:cubicBezTo>
                    <a:cubicBezTo>
                      <a:pt x="101" y="42"/>
                      <a:pt x="100" y="34"/>
                      <a:pt x="102" y="32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8" y="27"/>
                      <a:pt x="108" y="23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7" y="12"/>
                      <a:pt x="93" y="12"/>
                      <a:pt x="91" y="15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6" y="20"/>
                      <a:pt x="82" y="21"/>
                      <a:pt x="79" y="20"/>
                    </a:cubicBezTo>
                    <a:cubicBezTo>
                      <a:pt x="77" y="18"/>
                      <a:pt x="70" y="13"/>
                      <a:pt x="70" y="10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70" y="3"/>
                      <a:pt x="67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3" y="0"/>
                      <a:pt x="50" y="3"/>
                      <a:pt x="50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3"/>
                      <a:pt x="48" y="17"/>
                      <a:pt x="45" y="18"/>
                    </a:cubicBezTo>
                    <a:cubicBezTo>
                      <a:pt x="42" y="19"/>
                      <a:pt x="34" y="20"/>
                      <a:pt x="32" y="1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7" y="12"/>
                      <a:pt x="23" y="12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2" y="23"/>
                      <a:pt x="12" y="27"/>
                      <a:pt x="15" y="29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0" y="34"/>
                      <a:pt x="21" y="38"/>
                      <a:pt x="20" y="41"/>
                    </a:cubicBezTo>
                    <a:cubicBezTo>
                      <a:pt x="18" y="43"/>
                      <a:pt x="13" y="50"/>
                      <a:pt x="10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3" y="50"/>
                      <a:pt x="0" y="53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7"/>
                      <a:pt x="3" y="70"/>
                      <a:pt x="6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3" y="70"/>
                      <a:pt x="17" y="72"/>
                      <a:pt x="18" y="75"/>
                    </a:cubicBezTo>
                    <a:cubicBezTo>
                      <a:pt x="19" y="78"/>
                      <a:pt x="20" y="86"/>
                      <a:pt x="18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2" y="93"/>
                      <a:pt x="12" y="97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3" y="108"/>
                      <a:pt x="27" y="108"/>
                      <a:pt x="29" y="105"/>
                    </a:cubicBezTo>
                    <a:cubicBezTo>
                      <a:pt x="32" y="102"/>
                      <a:pt x="32" y="102"/>
                      <a:pt x="32" y="102"/>
                    </a:cubicBezTo>
                    <a:cubicBezTo>
                      <a:pt x="34" y="100"/>
                      <a:pt x="38" y="99"/>
                      <a:pt x="41" y="100"/>
                    </a:cubicBezTo>
                    <a:cubicBezTo>
                      <a:pt x="43" y="102"/>
                      <a:pt x="50" y="107"/>
                      <a:pt x="50" y="110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7"/>
                      <a:pt x="53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7" y="120"/>
                      <a:pt x="70" y="117"/>
                      <a:pt x="70" y="114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0" y="107"/>
                      <a:pt x="72" y="103"/>
                      <a:pt x="75" y="102"/>
                    </a:cubicBezTo>
                    <a:cubicBezTo>
                      <a:pt x="78" y="101"/>
                      <a:pt x="86" y="100"/>
                      <a:pt x="88" y="102"/>
                    </a:cubicBezTo>
                    <a:cubicBezTo>
                      <a:pt x="91" y="105"/>
                      <a:pt x="91" y="105"/>
                      <a:pt x="91" y="105"/>
                    </a:cubicBezTo>
                    <a:cubicBezTo>
                      <a:pt x="93" y="108"/>
                      <a:pt x="97" y="108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8" y="97"/>
                      <a:pt x="108" y="93"/>
                      <a:pt x="105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0" y="86"/>
                      <a:pt x="99" y="82"/>
                      <a:pt x="100" y="79"/>
                    </a:cubicBezTo>
                    <a:cubicBezTo>
                      <a:pt x="102" y="77"/>
                      <a:pt x="107" y="70"/>
                      <a:pt x="110" y="70"/>
                    </a:cubicBezTo>
                    <a:lnTo>
                      <a:pt x="114" y="70"/>
                    </a:lnTo>
                    <a:close/>
                    <a:moveTo>
                      <a:pt x="60" y="86"/>
                    </a:moveTo>
                    <a:cubicBezTo>
                      <a:pt x="46" y="86"/>
                      <a:pt x="34" y="74"/>
                      <a:pt x="34" y="60"/>
                    </a:cubicBezTo>
                    <a:cubicBezTo>
                      <a:pt x="34" y="46"/>
                      <a:pt x="46" y="34"/>
                      <a:pt x="60" y="34"/>
                    </a:cubicBezTo>
                    <a:cubicBezTo>
                      <a:pt x="74" y="34"/>
                      <a:pt x="86" y="46"/>
                      <a:pt x="86" y="60"/>
                    </a:cubicBezTo>
                    <a:cubicBezTo>
                      <a:pt x="86" y="74"/>
                      <a:pt x="74" y="86"/>
                      <a:pt x="60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1591"/>
              <p:cNvSpPr>
                <a:spLocks noEditPoints="1"/>
              </p:cNvSpPr>
              <p:nvPr/>
            </p:nvSpPr>
            <p:spPr bwMode="auto">
              <a:xfrm>
                <a:off x="6130925" y="698500"/>
                <a:ext cx="84137" cy="84138"/>
              </a:xfrm>
              <a:custGeom>
                <a:avLst/>
                <a:gdLst>
                  <a:gd name="T0" fmla="*/ 57 w 60"/>
                  <a:gd name="T1" fmla="*/ 35 h 60"/>
                  <a:gd name="T2" fmla="*/ 60 w 60"/>
                  <a:gd name="T3" fmla="*/ 32 h 60"/>
                  <a:gd name="T4" fmla="*/ 60 w 60"/>
                  <a:gd name="T5" fmla="*/ 28 h 60"/>
                  <a:gd name="T6" fmla="*/ 57 w 60"/>
                  <a:gd name="T7" fmla="*/ 25 h 60"/>
                  <a:gd name="T8" fmla="*/ 55 w 60"/>
                  <a:gd name="T9" fmla="*/ 25 h 60"/>
                  <a:gd name="T10" fmla="*/ 51 w 60"/>
                  <a:gd name="T11" fmla="*/ 23 h 60"/>
                  <a:gd name="T12" fmla="*/ 51 w 60"/>
                  <a:gd name="T13" fmla="*/ 16 h 60"/>
                  <a:gd name="T14" fmla="*/ 53 w 60"/>
                  <a:gd name="T15" fmla="*/ 14 h 60"/>
                  <a:gd name="T16" fmla="*/ 53 w 60"/>
                  <a:gd name="T17" fmla="*/ 10 h 60"/>
                  <a:gd name="T18" fmla="*/ 50 w 60"/>
                  <a:gd name="T19" fmla="*/ 7 h 60"/>
                  <a:gd name="T20" fmla="*/ 46 w 60"/>
                  <a:gd name="T21" fmla="*/ 7 h 60"/>
                  <a:gd name="T22" fmla="*/ 44 w 60"/>
                  <a:gd name="T23" fmla="*/ 9 h 60"/>
                  <a:gd name="T24" fmla="*/ 40 w 60"/>
                  <a:gd name="T25" fmla="*/ 10 h 60"/>
                  <a:gd name="T26" fmla="*/ 35 w 60"/>
                  <a:gd name="T27" fmla="*/ 5 h 60"/>
                  <a:gd name="T28" fmla="*/ 35 w 60"/>
                  <a:gd name="T29" fmla="*/ 3 h 60"/>
                  <a:gd name="T30" fmla="*/ 32 w 60"/>
                  <a:gd name="T31" fmla="*/ 0 h 60"/>
                  <a:gd name="T32" fmla="*/ 28 w 60"/>
                  <a:gd name="T33" fmla="*/ 0 h 60"/>
                  <a:gd name="T34" fmla="*/ 25 w 60"/>
                  <a:gd name="T35" fmla="*/ 3 h 60"/>
                  <a:gd name="T36" fmla="*/ 25 w 60"/>
                  <a:gd name="T37" fmla="*/ 5 h 60"/>
                  <a:gd name="T38" fmla="*/ 23 w 60"/>
                  <a:gd name="T39" fmla="*/ 9 h 60"/>
                  <a:gd name="T40" fmla="*/ 16 w 60"/>
                  <a:gd name="T41" fmla="*/ 9 h 60"/>
                  <a:gd name="T42" fmla="*/ 14 w 60"/>
                  <a:gd name="T43" fmla="*/ 7 h 60"/>
                  <a:gd name="T44" fmla="*/ 10 w 60"/>
                  <a:gd name="T45" fmla="*/ 7 h 60"/>
                  <a:gd name="T46" fmla="*/ 7 w 60"/>
                  <a:gd name="T47" fmla="*/ 10 h 60"/>
                  <a:gd name="T48" fmla="*/ 7 w 60"/>
                  <a:gd name="T49" fmla="*/ 14 h 60"/>
                  <a:gd name="T50" fmla="*/ 9 w 60"/>
                  <a:gd name="T51" fmla="*/ 16 h 60"/>
                  <a:gd name="T52" fmla="*/ 10 w 60"/>
                  <a:gd name="T53" fmla="*/ 20 h 60"/>
                  <a:gd name="T54" fmla="*/ 5 w 60"/>
                  <a:gd name="T55" fmla="*/ 25 h 60"/>
                  <a:gd name="T56" fmla="*/ 3 w 60"/>
                  <a:gd name="T57" fmla="*/ 25 h 60"/>
                  <a:gd name="T58" fmla="*/ 0 w 60"/>
                  <a:gd name="T59" fmla="*/ 28 h 60"/>
                  <a:gd name="T60" fmla="*/ 0 w 60"/>
                  <a:gd name="T61" fmla="*/ 32 h 60"/>
                  <a:gd name="T62" fmla="*/ 3 w 60"/>
                  <a:gd name="T63" fmla="*/ 35 h 60"/>
                  <a:gd name="T64" fmla="*/ 5 w 60"/>
                  <a:gd name="T65" fmla="*/ 35 h 60"/>
                  <a:gd name="T66" fmla="*/ 9 w 60"/>
                  <a:gd name="T67" fmla="*/ 37 h 60"/>
                  <a:gd name="T68" fmla="*/ 9 w 60"/>
                  <a:gd name="T69" fmla="*/ 44 h 60"/>
                  <a:gd name="T70" fmla="*/ 7 w 60"/>
                  <a:gd name="T71" fmla="*/ 46 h 60"/>
                  <a:gd name="T72" fmla="*/ 7 w 60"/>
                  <a:gd name="T73" fmla="*/ 50 h 60"/>
                  <a:gd name="T74" fmla="*/ 10 w 60"/>
                  <a:gd name="T75" fmla="*/ 53 h 60"/>
                  <a:gd name="T76" fmla="*/ 14 w 60"/>
                  <a:gd name="T77" fmla="*/ 53 h 60"/>
                  <a:gd name="T78" fmla="*/ 16 w 60"/>
                  <a:gd name="T79" fmla="*/ 51 h 60"/>
                  <a:gd name="T80" fmla="*/ 20 w 60"/>
                  <a:gd name="T81" fmla="*/ 50 h 60"/>
                  <a:gd name="T82" fmla="*/ 25 w 60"/>
                  <a:gd name="T83" fmla="*/ 55 h 60"/>
                  <a:gd name="T84" fmla="*/ 25 w 60"/>
                  <a:gd name="T85" fmla="*/ 57 h 60"/>
                  <a:gd name="T86" fmla="*/ 28 w 60"/>
                  <a:gd name="T87" fmla="*/ 60 h 60"/>
                  <a:gd name="T88" fmla="*/ 32 w 60"/>
                  <a:gd name="T89" fmla="*/ 60 h 60"/>
                  <a:gd name="T90" fmla="*/ 35 w 60"/>
                  <a:gd name="T91" fmla="*/ 57 h 60"/>
                  <a:gd name="T92" fmla="*/ 35 w 60"/>
                  <a:gd name="T93" fmla="*/ 55 h 60"/>
                  <a:gd name="T94" fmla="*/ 37 w 60"/>
                  <a:gd name="T95" fmla="*/ 51 h 60"/>
                  <a:gd name="T96" fmla="*/ 44 w 60"/>
                  <a:gd name="T97" fmla="*/ 51 h 60"/>
                  <a:gd name="T98" fmla="*/ 46 w 60"/>
                  <a:gd name="T99" fmla="*/ 53 h 60"/>
                  <a:gd name="T100" fmla="*/ 50 w 60"/>
                  <a:gd name="T101" fmla="*/ 53 h 60"/>
                  <a:gd name="T102" fmla="*/ 53 w 60"/>
                  <a:gd name="T103" fmla="*/ 50 h 60"/>
                  <a:gd name="T104" fmla="*/ 53 w 60"/>
                  <a:gd name="T105" fmla="*/ 46 h 60"/>
                  <a:gd name="T106" fmla="*/ 51 w 60"/>
                  <a:gd name="T107" fmla="*/ 44 h 60"/>
                  <a:gd name="T108" fmla="*/ 50 w 60"/>
                  <a:gd name="T109" fmla="*/ 40 h 60"/>
                  <a:gd name="T110" fmla="*/ 55 w 60"/>
                  <a:gd name="T111" fmla="*/ 35 h 60"/>
                  <a:gd name="T112" fmla="*/ 57 w 60"/>
                  <a:gd name="T113" fmla="*/ 35 h 60"/>
                  <a:gd name="T114" fmla="*/ 40 w 60"/>
                  <a:gd name="T115" fmla="*/ 30 h 60"/>
                  <a:gd name="T116" fmla="*/ 30 w 60"/>
                  <a:gd name="T117" fmla="*/ 40 h 60"/>
                  <a:gd name="T118" fmla="*/ 20 w 60"/>
                  <a:gd name="T119" fmla="*/ 30 h 60"/>
                  <a:gd name="T120" fmla="*/ 30 w 60"/>
                  <a:gd name="T121" fmla="*/ 20 h 60"/>
                  <a:gd name="T122" fmla="*/ 40 w 60"/>
                  <a:gd name="T123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60">
                    <a:moveTo>
                      <a:pt x="57" y="35"/>
                    </a:moveTo>
                    <a:cubicBezTo>
                      <a:pt x="59" y="35"/>
                      <a:pt x="60" y="34"/>
                      <a:pt x="60" y="32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6"/>
                      <a:pt x="59" y="25"/>
                      <a:pt x="57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3" y="25"/>
                      <a:pt x="52" y="24"/>
                      <a:pt x="51" y="23"/>
                    </a:cubicBezTo>
                    <a:cubicBezTo>
                      <a:pt x="51" y="21"/>
                      <a:pt x="50" y="17"/>
                      <a:pt x="51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54" y="13"/>
                      <a:pt x="54" y="11"/>
                      <a:pt x="53" y="1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9" y="6"/>
                      <a:pt x="47" y="6"/>
                      <a:pt x="46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10"/>
                      <a:pt x="41" y="10"/>
                      <a:pt x="40" y="10"/>
                    </a:cubicBezTo>
                    <a:cubicBezTo>
                      <a:pt x="39" y="9"/>
                      <a:pt x="35" y="7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1"/>
                      <a:pt x="34" y="0"/>
                      <a:pt x="3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5" y="1"/>
                      <a:pt x="25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4" y="8"/>
                      <a:pt x="23" y="9"/>
                    </a:cubicBezTo>
                    <a:cubicBezTo>
                      <a:pt x="21" y="9"/>
                      <a:pt x="17" y="10"/>
                      <a:pt x="16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6" y="13"/>
                      <a:pt x="7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7"/>
                      <a:pt x="10" y="19"/>
                      <a:pt x="10" y="20"/>
                    </a:cubicBezTo>
                    <a:cubicBezTo>
                      <a:pt x="9" y="21"/>
                      <a:pt x="7" y="25"/>
                      <a:pt x="5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4"/>
                      <a:pt x="1" y="35"/>
                      <a:pt x="3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7" y="35"/>
                      <a:pt x="8" y="36"/>
                      <a:pt x="9" y="37"/>
                    </a:cubicBezTo>
                    <a:cubicBezTo>
                      <a:pt x="9" y="39"/>
                      <a:pt x="10" y="43"/>
                      <a:pt x="9" y="44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6" y="49"/>
                      <a:pt x="7" y="50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1" y="54"/>
                      <a:pt x="13" y="54"/>
                      <a:pt x="14" y="53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7" y="50"/>
                      <a:pt x="19" y="50"/>
                      <a:pt x="20" y="50"/>
                    </a:cubicBezTo>
                    <a:cubicBezTo>
                      <a:pt x="21" y="51"/>
                      <a:pt x="25" y="53"/>
                      <a:pt x="25" y="55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5" y="59"/>
                      <a:pt x="26" y="60"/>
                      <a:pt x="28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4" y="60"/>
                      <a:pt x="35" y="59"/>
                      <a:pt x="35" y="57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3"/>
                      <a:pt x="36" y="52"/>
                      <a:pt x="37" y="51"/>
                    </a:cubicBezTo>
                    <a:cubicBezTo>
                      <a:pt x="39" y="51"/>
                      <a:pt x="43" y="50"/>
                      <a:pt x="44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4"/>
                      <a:pt x="49" y="54"/>
                      <a:pt x="50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9"/>
                      <a:pt x="54" y="47"/>
                      <a:pt x="53" y="46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0" y="43"/>
                      <a:pt x="50" y="41"/>
                      <a:pt x="50" y="40"/>
                    </a:cubicBezTo>
                    <a:cubicBezTo>
                      <a:pt x="51" y="39"/>
                      <a:pt x="53" y="35"/>
                      <a:pt x="55" y="35"/>
                    </a:cubicBezTo>
                    <a:lnTo>
                      <a:pt x="57" y="35"/>
                    </a:lnTo>
                    <a:close/>
                    <a:moveTo>
                      <a:pt x="40" y="30"/>
                    </a:moveTo>
                    <a:cubicBezTo>
                      <a:pt x="40" y="36"/>
                      <a:pt x="36" y="40"/>
                      <a:pt x="30" y="40"/>
                    </a:cubicBezTo>
                    <a:cubicBezTo>
                      <a:pt x="24" y="40"/>
                      <a:pt x="20" y="36"/>
                      <a:pt x="20" y="30"/>
                    </a:cubicBezTo>
                    <a:cubicBezTo>
                      <a:pt x="20" y="24"/>
                      <a:pt x="24" y="20"/>
                      <a:pt x="30" y="20"/>
                    </a:cubicBezTo>
                    <a:cubicBezTo>
                      <a:pt x="36" y="20"/>
                      <a:pt x="40" y="24"/>
                      <a:pt x="40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0" name="组合 39"/>
          <p:cNvGrpSpPr/>
          <p:nvPr/>
        </p:nvGrpSpPr>
        <p:grpSpPr>
          <a:xfrm>
            <a:off x="4548243" y="3497312"/>
            <a:ext cx="939800" cy="939800"/>
            <a:chOff x="3080330" y="2789142"/>
            <a:chExt cx="939800" cy="939800"/>
          </a:xfrm>
        </p:grpSpPr>
        <p:sp>
          <p:nvSpPr>
            <p:cNvPr id="41" name="椭圆 40"/>
            <p:cNvSpPr/>
            <p:nvPr/>
          </p:nvSpPr>
          <p:spPr>
            <a:xfrm>
              <a:off x="3080330" y="2789142"/>
              <a:ext cx="939800" cy="939800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3294687" y="3010257"/>
              <a:ext cx="497794" cy="491067"/>
              <a:chOff x="8123237" y="3667126"/>
              <a:chExt cx="234950" cy="231775"/>
            </a:xfrm>
            <a:solidFill>
              <a:schemeClr val="bg1"/>
            </a:solidFill>
          </p:grpSpPr>
          <p:sp>
            <p:nvSpPr>
              <p:cNvPr id="43" name="Freeform 1086"/>
              <p:cNvSpPr>
                <a:spLocks noEditPoints="1"/>
              </p:cNvSpPr>
              <p:nvPr/>
            </p:nvSpPr>
            <p:spPr bwMode="auto">
              <a:xfrm>
                <a:off x="8123237" y="3667126"/>
                <a:ext cx="234950" cy="231775"/>
              </a:xfrm>
              <a:custGeom>
                <a:avLst/>
                <a:gdLst>
                  <a:gd name="T0" fmla="*/ 50 w 100"/>
                  <a:gd name="T1" fmla="*/ 0 h 99"/>
                  <a:gd name="T2" fmla="*/ 0 w 100"/>
                  <a:gd name="T3" fmla="*/ 49 h 99"/>
                  <a:gd name="T4" fmla="*/ 50 w 100"/>
                  <a:gd name="T5" fmla="*/ 99 h 99"/>
                  <a:gd name="T6" fmla="*/ 100 w 100"/>
                  <a:gd name="T7" fmla="*/ 49 h 99"/>
                  <a:gd name="T8" fmla="*/ 50 w 100"/>
                  <a:gd name="T9" fmla="*/ 0 h 99"/>
                  <a:gd name="T10" fmla="*/ 50 w 100"/>
                  <a:gd name="T11" fmla="*/ 95 h 99"/>
                  <a:gd name="T12" fmla="*/ 4 w 100"/>
                  <a:gd name="T13" fmla="*/ 49 h 99"/>
                  <a:gd name="T14" fmla="*/ 50 w 100"/>
                  <a:gd name="T15" fmla="*/ 4 h 99"/>
                  <a:gd name="T16" fmla="*/ 96 w 100"/>
                  <a:gd name="T17" fmla="*/ 49 h 99"/>
                  <a:gd name="T18" fmla="*/ 50 w 100"/>
                  <a:gd name="T19" fmla="*/ 9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0" h="99">
                    <a:moveTo>
                      <a:pt x="50" y="0"/>
                    </a:moveTo>
                    <a:cubicBezTo>
                      <a:pt x="23" y="0"/>
                      <a:pt x="0" y="22"/>
                      <a:pt x="0" y="49"/>
                    </a:cubicBezTo>
                    <a:cubicBezTo>
                      <a:pt x="0" y="77"/>
                      <a:pt x="23" y="99"/>
                      <a:pt x="50" y="99"/>
                    </a:cubicBezTo>
                    <a:cubicBezTo>
                      <a:pt x="77" y="99"/>
                      <a:pt x="100" y="77"/>
                      <a:pt x="100" y="49"/>
                    </a:cubicBezTo>
                    <a:cubicBezTo>
                      <a:pt x="100" y="22"/>
                      <a:pt x="77" y="0"/>
                      <a:pt x="50" y="0"/>
                    </a:cubicBezTo>
                    <a:close/>
                    <a:moveTo>
                      <a:pt x="50" y="95"/>
                    </a:moveTo>
                    <a:cubicBezTo>
                      <a:pt x="25" y="95"/>
                      <a:pt x="4" y="75"/>
                      <a:pt x="4" y="49"/>
                    </a:cubicBezTo>
                    <a:cubicBezTo>
                      <a:pt x="4" y="24"/>
                      <a:pt x="25" y="4"/>
                      <a:pt x="50" y="4"/>
                    </a:cubicBezTo>
                    <a:cubicBezTo>
                      <a:pt x="75" y="4"/>
                      <a:pt x="96" y="24"/>
                      <a:pt x="96" y="49"/>
                    </a:cubicBezTo>
                    <a:cubicBezTo>
                      <a:pt x="96" y="75"/>
                      <a:pt x="75" y="95"/>
                      <a:pt x="50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1087"/>
              <p:cNvSpPr>
                <a:spLocks noEditPoints="1"/>
              </p:cNvSpPr>
              <p:nvPr/>
            </p:nvSpPr>
            <p:spPr bwMode="auto">
              <a:xfrm>
                <a:off x="8147050" y="3687763"/>
                <a:ext cx="188912" cy="188913"/>
              </a:xfrm>
              <a:custGeom>
                <a:avLst/>
                <a:gdLst>
                  <a:gd name="T0" fmla="*/ 40 w 80"/>
                  <a:gd name="T1" fmla="*/ 0 h 80"/>
                  <a:gd name="T2" fmla="*/ 0 w 80"/>
                  <a:gd name="T3" fmla="*/ 40 h 80"/>
                  <a:gd name="T4" fmla="*/ 40 w 80"/>
                  <a:gd name="T5" fmla="*/ 80 h 80"/>
                  <a:gd name="T6" fmla="*/ 80 w 80"/>
                  <a:gd name="T7" fmla="*/ 40 h 80"/>
                  <a:gd name="T8" fmla="*/ 40 w 80"/>
                  <a:gd name="T9" fmla="*/ 0 h 80"/>
                  <a:gd name="T10" fmla="*/ 55 w 80"/>
                  <a:gd name="T11" fmla="*/ 40 h 80"/>
                  <a:gd name="T12" fmla="*/ 55 w 80"/>
                  <a:gd name="T13" fmla="*/ 46 h 80"/>
                  <a:gd name="T14" fmla="*/ 43 w 80"/>
                  <a:gd name="T15" fmla="*/ 46 h 80"/>
                  <a:gd name="T16" fmla="*/ 43 w 80"/>
                  <a:gd name="T17" fmla="*/ 49 h 80"/>
                  <a:gd name="T18" fmla="*/ 55 w 80"/>
                  <a:gd name="T19" fmla="*/ 49 h 80"/>
                  <a:gd name="T20" fmla="*/ 55 w 80"/>
                  <a:gd name="T21" fmla="*/ 55 h 80"/>
                  <a:gd name="T22" fmla="*/ 43 w 80"/>
                  <a:gd name="T23" fmla="*/ 55 h 80"/>
                  <a:gd name="T24" fmla="*/ 43 w 80"/>
                  <a:gd name="T25" fmla="*/ 64 h 80"/>
                  <a:gd name="T26" fmla="*/ 37 w 80"/>
                  <a:gd name="T27" fmla="*/ 64 h 80"/>
                  <a:gd name="T28" fmla="*/ 37 w 80"/>
                  <a:gd name="T29" fmla="*/ 55 h 80"/>
                  <a:gd name="T30" fmla="*/ 25 w 80"/>
                  <a:gd name="T31" fmla="*/ 55 h 80"/>
                  <a:gd name="T32" fmla="*/ 25 w 80"/>
                  <a:gd name="T33" fmla="*/ 49 h 80"/>
                  <a:gd name="T34" fmla="*/ 37 w 80"/>
                  <a:gd name="T35" fmla="*/ 49 h 80"/>
                  <a:gd name="T36" fmla="*/ 37 w 80"/>
                  <a:gd name="T37" fmla="*/ 46 h 80"/>
                  <a:gd name="T38" fmla="*/ 25 w 80"/>
                  <a:gd name="T39" fmla="*/ 46 h 80"/>
                  <a:gd name="T40" fmla="*/ 25 w 80"/>
                  <a:gd name="T41" fmla="*/ 40 h 80"/>
                  <a:gd name="T42" fmla="*/ 34 w 80"/>
                  <a:gd name="T43" fmla="*/ 40 h 80"/>
                  <a:gd name="T44" fmla="*/ 23 w 80"/>
                  <a:gd name="T45" fmla="*/ 19 h 80"/>
                  <a:gd name="T46" fmla="*/ 30 w 80"/>
                  <a:gd name="T47" fmla="*/ 19 h 80"/>
                  <a:gd name="T48" fmla="*/ 38 w 80"/>
                  <a:gd name="T49" fmla="*/ 35 h 80"/>
                  <a:gd name="T50" fmla="*/ 40 w 80"/>
                  <a:gd name="T51" fmla="*/ 38 h 80"/>
                  <a:gd name="T52" fmla="*/ 42 w 80"/>
                  <a:gd name="T53" fmla="*/ 34 h 80"/>
                  <a:gd name="T54" fmla="*/ 50 w 80"/>
                  <a:gd name="T55" fmla="*/ 19 h 80"/>
                  <a:gd name="T56" fmla="*/ 57 w 80"/>
                  <a:gd name="T57" fmla="*/ 19 h 80"/>
                  <a:gd name="T58" fmla="*/ 46 w 80"/>
                  <a:gd name="T59" fmla="*/ 40 h 80"/>
                  <a:gd name="T60" fmla="*/ 55 w 80"/>
                  <a:gd name="T61" fmla="*/ 4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0" h="80">
                    <a:moveTo>
                      <a:pt x="40" y="0"/>
                    </a:move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80"/>
                      <a:pt x="40" y="80"/>
                    </a:cubicBezTo>
                    <a:cubicBezTo>
                      <a:pt x="62" y="80"/>
                      <a:pt x="80" y="62"/>
                      <a:pt x="80" y="40"/>
                    </a:cubicBezTo>
                    <a:cubicBezTo>
                      <a:pt x="80" y="18"/>
                      <a:pt x="62" y="0"/>
                      <a:pt x="40" y="0"/>
                    </a:cubicBezTo>
                    <a:close/>
                    <a:moveTo>
                      <a:pt x="55" y="40"/>
                    </a:moveTo>
                    <a:cubicBezTo>
                      <a:pt x="55" y="46"/>
                      <a:pt x="55" y="46"/>
                      <a:pt x="55" y="46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9"/>
                      <a:pt x="43" y="49"/>
                      <a:pt x="43" y="49"/>
                    </a:cubicBezTo>
                    <a:cubicBezTo>
                      <a:pt x="55" y="49"/>
                      <a:pt x="55" y="49"/>
                      <a:pt x="55" y="49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37" y="64"/>
                      <a:pt x="37" y="64"/>
                      <a:pt x="37" y="64"/>
                    </a:cubicBezTo>
                    <a:cubicBezTo>
                      <a:pt x="37" y="55"/>
                      <a:pt x="37" y="55"/>
                      <a:pt x="37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34" y="40"/>
                      <a:pt x="34" y="40"/>
                      <a:pt x="34" y="40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39" y="36"/>
                      <a:pt x="39" y="37"/>
                      <a:pt x="40" y="38"/>
                    </a:cubicBezTo>
                    <a:cubicBezTo>
                      <a:pt x="40" y="37"/>
                      <a:pt x="41" y="36"/>
                      <a:pt x="42" y="34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46" y="40"/>
                      <a:pt x="46" y="40"/>
                      <a:pt x="46" y="40"/>
                    </a:cubicBezTo>
                    <a:lnTo>
                      <a:pt x="55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7076985" y="3242525"/>
            <a:ext cx="901165" cy="901165"/>
            <a:chOff x="5719249" y="3077288"/>
            <a:chExt cx="767347" cy="767347"/>
          </a:xfrm>
        </p:grpSpPr>
        <p:sp>
          <p:nvSpPr>
            <p:cNvPr id="46" name="椭圆 45"/>
            <p:cNvSpPr/>
            <p:nvPr/>
          </p:nvSpPr>
          <p:spPr>
            <a:xfrm>
              <a:off x="5719249" y="3077288"/>
              <a:ext cx="767347" cy="767347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 748"/>
            <p:cNvSpPr>
              <a:spLocks noEditPoints="1"/>
            </p:cNvSpPr>
            <p:nvPr/>
          </p:nvSpPr>
          <p:spPr bwMode="auto">
            <a:xfrm>
              <a:off x="5947156" y="3271991"/>
              <a:ext cx="311533" cy="318115"/>
            </a:xfrm>
            <a:custGeom>
              <a:avLst/>
              <a:gdLst>
                <a:gd name="T0" fmla="*/ 38 w 60"/>
                <a:gd name="T1" fmla="*/ 8 h 61"/>
                <a:gd name="T2" fmla="*/ 22 w 60"/>
                <a:gd name="T3" fmla="*/ 8 h 61"/>
                <a:gd name="T4" fmla="*/ 45 w 60"/>
                <a:gd name="T5" fmla="*/ 41 h 61"/>
                <a:gd name="T6" fmla="*/ 50 w 60"/>
                <a:gd name="T7" fmla="*/ 58 h 61"/>
                <a:gd name="T8" fmla="*/ 51 w 60"/>
                <a:gd name="T9" fmla="*/ 44 h 61"/>
                <a:gd name="T10" fmla="*/ 55 w 60"/>
                <a:gd name="T11" fmla="*/ 58 h 61"/>
                <a:gd name="T12" fmla="*/ 55 w 60"/>
                <a:gd name="T13" fmla="*/ 38 h 61"/>
                <a:gd name="T14" fmla="*/ 56 w 60"/>
                <a:gd name="T15" fmla="*/ 29 h 61"/>
                <a:gd name="T16" fmla="*/ 60 w 60"/>
                <a:gd name="T17" fmla="*/ 38 h 61"/>
                <a:gd name="T18" fmla="*/ 56 w 60"/>
                <a:gd name="T19" fmla="*/ 21 h 61"/>
                <a:gd name="T20" fmla="*/ 47 w 60"/>
                <a:gd name="T21" fmla="*/ 23 h 61"/>
                <a:gd name="T22" fmla="*/ 45 w 60"/>
                <a:gd name="T23" fmla="*/ 41 h 61"/>
                <a:gd name="T24" fmla="*/ 37 w 60"/>
                <a:gd name="T25" fmla="*/ 26 h 61"/>
                <a:gd name="T26" fmla="*/ 36 w 60"/>
                <a:gd name="T27" fmla="*/ 37 h 61"/>
                <a:gd name="T28" fmla="*/ 36 w 60"/>
                <a:gd name="T29" fmla="*/ 61 h 61"/>
                <a:gd name="T30" fmla="*/ 31 w 60"/>
                <a:gd name="T31" fmla="*/ 44 h 61"/>
                <a:gd name="T32" fmla="*/ 30 w 60"/>
                <a:gd name="T33" fmla="*/ 61 h 61"/>
                <a:gd name="T34" fmla="*/ 24 w 60"/>
                <a:gd name="T35" fmla="*/ 40 h 61"/>
                <a:gd name="T36" fmla="*/ 24 w 60"/>
                <a:gd name="T37" fmla="*/ 26 h 61"/>
                <a:gd name="T38" fmla="*/ 23 w 60"/>
                <a:gd name="T39" fmla="*/ 37 h 61"/>
                <a:gd name="T40" fmla="*/ 18 w 60"/>
                <a:gd name="T41" fmla="*/ 22 h 61"/>
                <a:gd name="T42" fmla="*/ 37 w 60"/>
                <a:gd name="T43" fmla="*/ 17 h 61"/>
                <a:gd name="T44" fmla="*/ 43 w 60"/>
                <a:gd name="T45" fmla="*/ 37 h 61"/>
                <a:gd name="T46" fmla="*/ 15 w 60"/>
                <a:gd name="T47" fmla="*/ 41 h 61"/>
                <a:gd name="T48" fmla="*/ 10 w 60"/>
                <a:gd name="T49" fmla="*/ 58 h 61"/>
                <a:gd name="T50" fmla="*/ 9 w 60"/>
                <a:gd name="T51" fmla="*/ 44 h 61"/>
                <a:gd name="T52" fmla="*/ 5 w 60"/>
                <a:gd name="T53" fmla="*/ 58 h 61"/>
                <a:gd name="T54" fmla="*/ 5 w 60"/>
                <a:gd name="T55" fmla="*/ 38 h 61"/>
                <a:gd name="T56" fmla="*/ 4 w 60"/>
                <a:gd name="T57" fmla="*/ 29 h 61"/>
                <a:gd name="T58" fmla="*/ 0 w 60"/>
                <a:gd name="T59" fmla="*/ 38 h 61"/>
                <a:gd name="T60" fmla="*/ 4 w 60"/>
                <a:gd name="T61" fmla="*/ 21 h 61"/>
                <a:gd name="T62" fmla="*/ 13 w 60"/>
                <a:gd name="T63" fmla="*/ 23 h 61"/>
                <a:gd name="T64" fmla="*/ 15 w 60"/>
                <a:gd name="T65" fmla="*/ 41 h 61"/>
                <a:gd name="T66" fmla="*/ 16 w 60"/>
                <a:gd name="T67" fmla="*/ 14 h 61"/>
                <a:gd name="T68" fmla="*/ 15 w 60"/>
                <a:gd name="T69" fmla="*/ 18 h 61"/>
                <a:gd name="T70" fmla="*/ 3 w 60"/>
                <a:gd name="T71" fmla="*/ 14 h 61"/>
                <a:gd name="T72" fmla="*/ 50 w 60"/>
                <a:gd name="T73" fmla="*/ 7 h 61"/>
                <a:gd name="T74" fmla="*/ 45 w 60"/>
                <a:gd name="T75" fmla="*/ 18 h 61"/>
                <a:gd name="T76" fmla="*/ 50 w 60"/>
                <a:gd name="T77" fmla="*/ 20 h 61"/>
                <a:gd name="T78" fmla="*/ 50 w 60"/>
                <a:gd name="T79" fmla="*/ 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0" h="61">
                  <a:moveTo>
                    <a:pt x="30" y="0"/>
                  </a:moveTo>
                  <a:cubicBezTo>
                    <a:pt x="35" y="0"/>
                    <a:pt x="38" y="3"/>
                    <a:pt x="38" y="8"/>
                  </a:cubicBezTo>
                  <a:cubicBezTo>
                    <a:pt x="38" y="12"/>
                    <a:pt x="35" y="16"/>
                    <a:pt x="30" y="16"/>
                  </a:cubicBezTo>
                  <a:cubicBezTo>
                    <a:pt x="26" y="16"/>
                    <a:pt x="22" y="12"/>
                    <a:pt x="22" y="8"/>
                  </a:cubicBezTo>
                  <a:cubicBezTo>
                    <a:pt x="22" y="3"/>
                    <a:pt x="26" y="0"/>
                    <a:pt x="30" y="0"/>
                  </a:cubicBezTo>
                  <a:close/>
                  <a:moveTo>
                    <a:pt x="45" y="41"/>
                  </a:moveTo>
                  <a:cubicBezTo>
                    <a:pt x="45" y="58"/>
                    <a:pt x="45" y="58"/>
                    <a:pt x="45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38"/>
                    <a:pt x="56" y="38"/>
                    <a:pt x="56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60" y="23"/>
                    <a:pt x="58" y="21"/>
                    <a:pt x="56" y="21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47" y="22"/>
                    <a:pt x="47" y="22"/>
                    <a:pt x="47" y="23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41"/>
                    <a:pt x="45" y="41"/>
                    <a:pt x="45" y="41"/>
                  </a:cubicBezTo>
                  <a:close/>
                  <a:moveTo>
                    <a:pt x="37" y="37"/>
                  </a:move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19"/>
                    <a:pt x="20" y="17"/>
                    <a:pt x="23" y="17"/>
                  </a:cubicBezTo>
                  <a:cubicBezTo>
                    <a:pt x="38" y="17"/>
                    <a:pt x="22" y="17"/>
                    <a:pt x="37" y="17"/>
                  </a:cubicBezTo>
                  <a:cubicBezTo>
                    <a:pt x="40" y="17"/>
                    <a:pt x="43" y="19"/>
                    <a:pt x="43" y="22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2" y="37"/>
                    <a:pt x="40" y="37"/>
                    <a:pt x="37" y="37"/>
                  </a:cubicBezTo>
                  <a:close/>
                  <a:moveTo>
                    <a:pt x="15" y="41"/>
                  </a:moveTo>
                  <a:cubicBezTo>
                    <a:pt x="15" y="58"/>
                    <a:pt x="15" y="58"/>
                    <a:pt x="15" y="58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3"/>
                    <a:pt x="2" y="21"/>
                    <a:pt x="4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2"/>
                    <a:pt x="13" y="22"/>
                    <a:pt x="13" y="23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5" y="41"/>
                    <a:pt x="15" y="41"/>
                    <a:pt x="15" y="41"/>
                  </a:cubicBezTo>
                  <a:close/>
                  <a:moveTo>
                    <a:pt x="10" y="7"/>
                  </a:moveTo>
                  <a:cubicBezTo>
                    <a:pt x="14" y="7"/>
                    <a:pt x="16" y="10"/>
                    <a:pt x="16" y="14"/>
                  </a:cubicBezTo>
                  <a:cubicBezTo>
                    <a:pt x="16" y="15"/>
                    <a:pt x="16" y="16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9"/>
                    <a:pt x="12" y="20"/>
                    <a:pt x="10" y="20"/>
                  </a:cubicBezTo>
                  <a:cubicBezTo>
                    <a:pt x="6" y="20"/>
                    <a:pt x="3" y="17"/>
                    <a:pt x="3" y="14"/>
                  </a:cubicBezTo>
                  <a:cubicBezTo>
                    <a:pt x="3" y="10"/>
                    <a:pt x="6" y="7"/>
                    <a:pt x="10" y="7"/>
                  </a:cubicBezTo>
                  <a:close/>
                  <a:moveTo>
                    <a:pt x="50" y="7"/>
                  </a:moveTo>
                  <a:cubicBezTo>
                    <a:pt x="46" y="7"/>
                    <a:pt x="43" y="10"/>
                    <a:pt x="43" y="14"/>
                  </a:cubicBezTo>
                  <a:cubicBezTo>
                    <a:pt x="43" y="15"/>
                    <a:pt x="44" y="16"/>
                    <a:pt x="45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7" y="19"/>
                    <a:pt x="48" y="20"/>
                    <a:pt x="50" y="20"/>
                  </a:cubicBezTo>
                  <a:cubicBezTo>
                    <a:pt x="54" y="20"/>
                    <a:pt x="57" y="17"/>
                    <a:pt x="57" y="14"/>
                  </a:cubicBezTo>
                  <a:cubicBezTo>
                    <a:pt x="57" y="10"/>
                    <a:pt x="54" y="7"/>
                    <a:pt x="50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8" name="椭圆 47"/>
          <p:cNvSpPr/>
          <p:nvPr/>
        </p:nvSpPr>
        <p:spPr>
          <a:xfrm>
            <a:off x="5733891" y="-157602"/>
            <a:ext cx="633343" cy="633343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2857227" y="3861048"/>
            <a:ext cx="16561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自觉加强学习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353171" y="2204864"/>
            <a:ext cx="18419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提高政治素养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825779" y="1772816"/>
            <a:ext cx="18419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提高业务能力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8113811" y="3501008"/>
            <a:ext cx="217180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锻炼心理素质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Freeform 12"/>
          <p:cNvSpPr>
            <a:spLocks/>
          </p:cNvSpPr>
          <p:nvPr/>
        </p:nvSpPr>
        <p:spPr bwMode="auto">
          <a:xfrm>
            <a:off x="1608509" y="4502621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Freeform 12"/>
          <p:cNvSpPr>
            <a:spLocks/>
          </p:cNvSpPr>
          <p:nvPr/>
        </p:nvSpPr>
        <p:spPr bwMode="auto">
          <a:xfrm flipH="1" flipV="1">
            <a:off x="10202043" y="5419055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968549" y="4816822"/>
            <a:ext cx="8545239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15987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6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57" dur="500" spd="-999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61" dur="500" spd="-99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100"/>
                            </p:stCondLst>
                            <p:childTnLst>
                              <p:par>
                                <p:cTn id="6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6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/>
      <p:bldP spid="51" grpId="0"/>
      <p:bldP spid="52" grpId="0"/>
      <p:bldP spid="53" grpId="0"/>
      <p:bldP spid="54" grpId="0" animBg="1"/>
      <p:bldP spid="54" grpId="1" animBg="1"/>
      <p:bldP spid="55" grpId="0" animBg="1"/>
      <p:bldP spid="55" grpId="1" animBg="1"/>
      <p:bldP spid="56" grpId="0"/>
      <p:bldP spid="5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创新合作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1504316" y="1196752"/>
            <a:ext cx="9183369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或者通过复制您的文本后，在此框中选择粘贴，并选择只保留文字。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在此录入上述图表的综合描述说明，在此录入上述图表的综合描述说明，在此录入上述图表的综合描述说明，在此录入上述图表的综合描述说明，在此录入上述图表的综合描述说明。</a:t>
            </a:r>
          </a:p>
        </p:txBody>
      </p:sp>
      <p:sp>
        <p:nvSpPr>
          <p:cNvPr id="24" name="矩形 47"/>
          <p:cNvSpPr>
            <a:spLocks noChangeArrowheads="1"/>
          </p:cNvSpPr>
          <p:nvPr/>
        </p:nvSpPr>
        <p:spPr bwMode="auto">
          <a:xfrm>
            <a:off x="6021643" y="2967741"/>
            <a:ext cx="4652394" cy="909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右键点击图片选择设置图片格式可直接替换图片，在此录入上述图表的描述说明。您可以点击文字框输入您的描述说明，或者通过复制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粘贴。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5" name="矩形 3"/>
          <p:cNvSpPr>
            <a:spLocks noChangeArrowheads="1"/>
          </p:cNvSpPr>
          <p:nvPr/>
        </p:nvSpPr>
        <p:spPr bwMode="auto">
          <a:xfrm>
            <a:off x="6038166" y="2416084"/>
            <a:ext cx="1720650" cy="37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sz="20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95%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辛勤汗水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097289" y="2877035"/>
            <a:ext cx="599800" cy="40500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712139" y="2877035"/>
            <a:ext cx="1215000" cy="405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47"/>
          <p:cNvSpPr>
            <a:spLocks noChangeArrowheads="1"/>
          </p:cNvSpPr>
          <p:nvPr/>
        </p:nvSpPr>
        <p:spPr bwMode="auto">
          <a:xfrm>
            <a:off x="6021643" y="4688345"/>
            <a:ext cx="4652394" cy="118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右键点击图片选择设置图片格式可直接替换图片，在此录入上述图表的描述说明。您可以点击文字框输入您的描述说明，或者通过复制粘贴，在此录入上述图表的综合描述说明。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9" name="矩形 3"/>
          <p:cNvSpPr>
            <a:spLocks noChangeArrowheads="1"/>
          </p:cNvSpPr>
          <p:nvPr/>
        </p:nvSpPr>
        <p:spPr bwMode="auto">
          <a:xfrm>
            <a:off x="6038166" y="4136688"/>
            <a:ext cx="1831256" cy="37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sz="20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5%</a:t>
            </a:r>
            <a:r>
              <a:rPr lang="zh-CN" altLang="en-US" sz="20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天赋和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运气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097289" y="4597639"/>
            <a:ext cx="599800" cy="40500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712139" y="4597639"/>
            <a:ext cx="1215000" cy="405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625659" y="2480479"/>
            <a:ext cx="3915332" cy="3245473"/>
          </a:xfrm>
          <a:prstGeom prst="rect">
            <a:avLst/>
          </a:prstGeom>
          <a:blipFill>
            <a:blip r:embed="rId5" cstate="print"/>
            <a:srcRect/>
            <a:stretch>
              <a:fillRect l="-12168" r="-121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002941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25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 animBg="1"/>
      <p:bldP spid="27" grpId="0" animBg="1"/>
      <p:bldP spid="28" grpId="0"/>
      <p:bldP spid="29" grpId="0"/>
      <p:bldP spid="30" grpId="0" animBg="1"/>
      <p:bldP spid="31" grpId="0" animBg="1"/>
      <p:bldP spid="32" grpId="0" animBg="1"/>
      <p:bldP spid="3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" name="组合 7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1" name="组合 10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2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0" name="组合 19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21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3" name="组合 22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2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26" name="Picture 2" descr="C:\Users\Administrator\Desktop\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brightnessContrast bright="-1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517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矩形 26"/>
          <p:cNvSpPr/>
          <p:nvPr/>
        </p:nvSpPr>
        <p:spPr>
          <a:xfrm>
            <a:off x="0" y="0"/>
            <a:ext cx="12195175" cy="6885384"/>
          </a:xfrm>
          <a:prstGeom prst="rect">
            <a:avLst/>
          </a:prstGeom>
          <a:solidFill>
            <a:srgbClr val="FFFFFF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Picture 3" descr="C:\Users\Administrator\Desktop\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04349" y="-9730"/>
            <a:ext cx="6238875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任意多边形 28"/>
          <p:cNvSpPr/>
          <p:nvPr/>
        </p:nvSpPr>
        <p:spPr>
          <a:xfrm>
            <a:off x="1476400" y="0"/>
            <a:ext cx="3252551" cy="3677057"/>
          </a:xfrm>
          <a:custGeom>
            <a:avLst/>
            <a:gdLst>
              <a:gd name="connsiteX0" fmla="*/ 0 w 3252551"/>
              <a:gd name="connsiteY0" fmla="*/ 0 h 3677057"/>
              <a:gd name="connsiteX1" fmla="*/ 3252551 w 3252551"/>
              <a:gd name="connsiteY1" fmla="*/ 0 h 3677057"/>
              <a:gd name="connsiteX2" fmla="*/ 3252551 w 3252551"/>
              <a:gd name="connsiteY2" fmla="*/ 2142517 h 3677057"/>
              <a:gd name="connsiteX3" fmla="*/ 3244497 w 3252551"/>
              <a:gd name="connsiteY3" fmla="*/ 2142517 h 3677057"/>
              <a:gd name="connsiteX4" fmla="*/ 3240653 w 3252551"/>
              <a:gd name="connsiteY4" fmla="*/ 2218635 h 3677057"/>
              <a:gd name="connsiteX5" fmla="*/ 1624520 w 3252551"/>
              <a:gd name="connsiteY5" fmla="*/ 3677057 h 3677057"/>
              <a:gd name="connsiteX6" fmla="*/ 8387 w 3252551"/>
              <a:gd name="connsiteY6" fmla="*/ 2218635 h 3677057"/>
              <a:gd name="connsiteX7" fmla="*/ 4544 w 3252551"/>
              <a:gd name="connsiteY7" fmla="*/ 2142517 h 3677057"/>
              <a:gd name="connsiteX8" fmla="*/ 0 w 3252551"/>
              <a:gd name="connsiteY8" fmla="*/ 2142517 h 3677057"/>
              <a:gd name="connsiteX9" fmla="*/ 0 w 3252551"/>
              <a:gd name="connsiteY9" fmla="*/ 2052537 h 3677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52551" h="3677057">
                <a:moveTo>
                  <a:pt x="0" y="0"/>
                </a:moveTo>
                <a:lnTo>
                  <a:pt x="3252551" y="0"/>
                </a:lnTo>
                <a:lnTo>
                  <a:pt x="3252551" y="2142517"/>
                </a:lnTo>
                <a:lnTo>
                  <a:pt x="3244497" y="2142517"/>
                </a:lnTo>
                <a:lnTo>
                  <a:pt x="3240653" y="2218635"/>
                </a:lnTo>
                <a:cubicBezTo>
                  <a:pt x="3157461" y="3037809"/>
                  <a:pt x="2465643" y="3677057"/>
                  <a:pt x="1624520" y="3677057"/>
                </a:cubicBezTo>
                <a:cubicBezTo>
                  <a:pt x="783397" y="3677057"/>
                  <a:pt x="91579" y="3037809"/>
                  <a:pt x="8387" y="2218635"/>
                </a:cubicBezTo>
                <a:lnTo>
                  <a:pt x="4544" y="2142517"/>
                </a:lnTo>
                <a:lnTo>
                  <a:pt x="0" y="2142517"/>
                </a:lnTo>
                <a:lnTo>
                  <a:pt x="0" y="2052537"/>
                </a:lnTo>
                <a:close/>
              </a:path>
            </a:pathLst>
          </a:custGeom>
          <a:solidFill>
            <a:srgbClr val="202A36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任意多边形 29"/>
          <p:cNvSpPr/>
          <p:nvPr/>
        </p:nvSpPr>
        <p:spPr>
          <a:xfrm>
            <a:off x="6169595" y="2204864"/>
            <a:ext cx="4392488" cy="4680520"/>
          </a:xfrm>
          <a:custGeom>
            <a:avLst/>
            <a:gdLst>
              <a:gd name="connsiteX0" fmla="*/ 2097932 w 4195864"/>
              <a:gd name="connsiteY0" fmla="*/ 0 h 4878927"/>
              <a:gd name="connsiteX1" fmla="*/ 4185033 w 4195864"/>
              <a:gd name="connsiteY1" fmla="*/ 1883431 h 4878927"/>
              <a:gd name="connsiteX2" fmla="*/ 4195316 w 4195864"/>
              <a:gd name="connsiteY2" fmla="*/ 2087089 h 4878927"/>
              <a:gd name="connsiteX3" fmla="*/ 4195864 w 4195864"/>
              <a:gd name="connsiteY3" fmla="*/ 2087089 h 4878927"/>
              <a:gd name="connsiteX4" fmla="*/ 4195864 w 4195864"/>
              <a:gd name="connsiteY4" fmla="*/ 2097932 h 4878927"/>
              <a:gd name="connsiteX5" fmla="*/ 4195864 w 4195864"/>
              <a:gd name="connsiteY5" fmla="*/ 4878927 h 4878927"/>
              <a:gd name="connsiteX6" fmla="*/ 0 w 4195864"/>
              <a:gd name="connsiteY6" fmla="*/ 4878927 h 4878927"/>
              <a:gd name="connsiteX7" fmla="*/ 0 w 4195864"/>
              <a:gd name="connsiteY7" fmla="*/ 2097932 h 4878927"/>
              <a:gd name="connsiteX8" fmla="*/ 0 w 4195864"/>
              <a:gd name="connsiteY8" fmla="*/ 2087089 h 4878927"/>
              <a:gd name="connsiteX9" fmla="*/ 548 w 4195864"/>
              <a:gd name="connsiteY9" fmla="*/ 2087089 h 4878927"/>
              <a:gd name="connsiteX10" fmla="*/ 10832 w 4195864"/>
              <a:gd name="connsiteY10" fmla="*/ 1883431 h 4878927"/>
              <a:gd name="connsiteX11" fmla="*/ 2097932 w 4195864"/>
              <a:gd name="connsiteY11" fmla="*/ 0 h 487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95864" h="4878927">
                <a:moveTo>
                  <a:pt x="2097932" y="0"/>
                </a:moveTo>
                <a:cubicBezTo>
                  <a:pt x="3184172" y="0"/>
                  <a:pt x="4077598" y="825536"/>
                  <a:pt x="4185033" y="1883431"/>
                </a:cubicBezTo>
                <a:lnTo>
                  <a:pt x="4195316" y="2087089"/>
                </a:lnTo>
                <a:lnTo>
                  <a:pt x="4195864" y="2087089"/>
                </a:lnTo>
                <a:lnTo>
                  <a:pt x="4195864" y="2097932"/>
                </a:lnTo>
                <a:lnTo>
                  <a:pt x="4195864" y="4878927"/>
                </a:lnTo>
                <a:lnTo>
                  <a:pt x="0" y="4878927"/>
                </a:lnTo>
                <a:lnTo>
                  <a:pt x="0" y="2097932"/>
                </a:lnTo>
                <a:lnTo>
                  <a:pt x="0" y="2087089"/>
                </a:lnTo>
                <a:lnTo>
                  <a:pt x="548" y="2087089"/>
                </a:lnTo>
                <a:lnTo>
                  <a:pt x="10832" y="1883431"/>
                </a:lnTo>
                <a:cubicBezTo>
                  <a:pt x="118267" y="825536"/>
                  <a:pt x="1011692" y="0"/>
                  <a:pt x="209793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31" name="文本框 18"/>
          <p:cNvSpPr txBox="1"/>
          <p:nvPr/>
        </p:nvSpPr>
        <p:spPr>
          <a:xfrm>
            <a:off x="2112863" y="1579439"/>
            <a:ext cx="1968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标题 4"/>
          <p:cNvSpPr txBox="1">
            <a:spLocks/>
          </p:cNvSpPr>
          <p:nvPr/>
        </p:nvSpPr>
        <p:spPr>
          <a:xfrm>
            <a:off x="6817667" y="3747604"/>
            <a:ext cx="2880320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目标规划</a:t>
            </a:r>
            <a:endParaRPr lang="en-US" altLang="zh-CN" sz="4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7037176" y="4653716"/>
            <a:ext cx="1436675" cy="215444"/>
            <a:chOff x="4369395" y="3284984"/>
            <a:chExt cx="1436675" cy="215444"/>
          </a:xfrm>
        </p:grpSpPr>
        <p:sp>
          <p:nvSpPr>
            <p:cNvPr id="34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五年计划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7" name="等腰三角形 3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38" name="组合 37"/>
          <p:cNvGrpSpPr/>
          <p:nvPr/>
        </p:nvGrpSpPr>
        <p:grpSpPr>
          <a:xfrm>
            <a:off x="8477336" y="4653716"/>
            <a:ext cx="1436675" cy="215444"/>
            <a:chOff x="4369395" y="3284984"/>
            <a:chExt cx="1436675" cy="215444"/>
          </a:xfrm>
        </p:grpSpPr>
        <p:sp>
          <p:nvSpPr>
            <p:cNvPr id="39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实现步骤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41" name="椭圆 4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2" name="等腰三角形 4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7037176" y="5014336"/>
            <a:ext cx="1436675" cy="215444"/>
            <a:chOff x="4369395" y="3284984"/>
            <a:chExt cx="1436675" cy="215444"/>
          </a:xfrm>
        </p:grpSpPr>
        <p:sp>
          <p:nvSpPr>
            <p:cNvPr id="44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可行性评估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46" name="椭圆 4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7" name="等腰三角形 4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48" name="组合 47"/>
          <p:cNvGrpSpPr/>
          <p:nvPr/>
        </p:nvGrpSpPr>
        <p:grpSpPr>
          <a:xfrm>
            <a:off x="8477336" y="5014336"/>
            <a:ext cx="1436675" cy="215444"/>
            <a:chOff x="4369395" y="3284984"/>
            <a:chExt cx="1436675" cy="215444"/>
          </a:xfrm>
        </p:grpSpPr>
        <p:sp>
          <p:nvSpPr>
            <p:cNvPr id="49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保障措施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2" name="等腰三角形 51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7037176" y="5373796"/>
            <a:ext cx="1436675" cy="215444"/>
            <a:chOff x="4369395" y="3284984"/>
            <a:chExt cx="1436675" cy="215444"/>
          </a:xfrm>
        </p:grpSpPr>
        <p:sp>
          <p:nvSpPr>
            <p:cNvPr id="54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结束语</a:t>
              </a:r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6" name="椭圆 5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7" name="等腰三角形 5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cxnSp>
        <p:nvCxnSpPr>
          <p:cNvPr id="63" name="直接连接符 62"/>
          <p:cNvCxnSpPr/>
          <p:nvPr/>
        </p:nvCxnSpPr>
        <p:spPr>
          <a:xfrm>
            <a:off x="7012892" y="4365104"/>
            <a:ext cx="247255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弧形 63"/>
          <p:cNvSpPr/>
          <p:nvPr/>
        </p:nvSpPr>
        <p:spPr>
          <a:xfrm rot="8155962">
            <a:off x="1963074" y="722753"/>
            <a:ext cx="2232248" cy="2232248"/>
          </a:xfrm>
          <a:prstGeom prst="arc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6" name="椭圆 65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7" name="椭圆 66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8" name="椭圆 67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9" name="椭圆 68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70" name="椭圆 69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71" name="椭圆 70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72" name="椭圆 71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73" name="椭圆 72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74" name="椭圆 73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95366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500"/>
                            </p:stCondLst>
                            <p:childTnLst>
                              <p:par>
                                <p:cTn id="98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99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1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3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5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7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9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1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2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3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5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7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/>
      <p:bldP spid="32" grpId="0"/>
      <p:bldP spid="64" grpId="0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75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五年计划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6" name="六边形 75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7" name="直接连接符 76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79" name="矩形 78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80" name="六边形 79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任意多边形 84"/>
          <p:cNvSpPr/>
          <p:nvPr/>
        </p:nvSpPr>
        <p:spPr>
          <a:xfrm>
            <a:off x="-32084" y="2979130"/>
            <a:ext cx="12240125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03854 h 1049626"/>
              <a:gd name="connsiteX1" fmla="*/ 3593431 w 12721389"/>
              <a:gd name="connsiteY1" fmla="*/ 22591 h 1049626"/>
              <a:gd name="connsiteX2" fmla="*/ 7908758 w 12721389"/>
              <a:gd name="connsiteY2" fmla="*/ 1049286 h 1049626"/>
              <a:gd name="connsiteX3" fmla="*/ 11774905 w 12721389"/>
              <a:gd name="connsiteY3" fmla="*/ 134886 h 1049626"/>
              <a:gd name="connsiteX4" fmla="*/ 12721389 w 12721389"/>
              <a:gd name="connsiteY4" fmla="*/ 6549 h 1049626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5860"/>
              <a:gd name="connsiteX1" fmla="*/ 3593431 w 12368463"/>
              <a:gd name="connsiteY1" fmla="*/ 17170 h 1045860"/>
              <a:gd name="connsiteX2" fmla="*/ 7908758 w 12368463"/>
              <a:gd name="connsiteY2" fmla="*/ 1043865 h 1045860"/>
              <a:gd name="connsiteX3" fmla="*/ 11357810 w 12368463"/>
              <a:gd name="connsiteY3" fmla="*/ 273844 h 1045860"/>
              <a:gd name="connsiteX4" fmla="*/ 12368463 w 12368463"/>
              <a:gd name="connsiteY4" fmla="*/ 113423 h 1045860"/>
              <a:gd name="connsiteX0" fmla="*/ 0 w 12368463"/>
              <a:gd name="connsiteY0" fmla="*/ 503294 h 1146765"/>
              <a:gd name="connsiteX1" fmla="*/ 3593431 w 12368463"/>
              <a:gd name="connsiteY1" fmla="*/ 22031 h 1146765"/>
              <a:gd name="connsiteX2" fmla="*/ 8855242 w 12368463"/>
              <a:gd name="connsiteY2" fmla="*/ 1144979 h 1146765"/>
              <a:gd name="connsiteX3" fmla="*/ 11357810 w 12368463"/>
              <a:gd name="connsiteY3" fmla="*/ 278705 h 1146765"/>
              <a:gd name="connsiteX4" fmla="*/ 12368463 w 12368463"/>
              <a:gd name="connsiteY4" fmla="*/ 118284 h 1146765"/>
              <a:gd name="connsiteX0" fmla="*/ 0 w 12368463"/>
              <a:gd name="connsiteY0" fmla="*/ 503294 h 1157827"/>
              <a:gd name="connsiteX1" fmla="*/ 3593431 w 12368463"/>
              <a:gd name="connsiteY1" fmla="*/ 22031 h 1157827"/>
              <a:gd name="connsiteX2" fmla="*/ 8855242 w 12368463"/>
              <a:gd name="connsiteY2" fmla="*/ 1144979 h 1157827"/>
              <a:gd name="connsiteX3" fmla="*/ 11357810 w 12368463"/>
              <a:gd name="connsiteY3" fmla="*/ 599547 h 1157827"/>
              <a:gd name="connsiteX4" fmla="*/ 12368463 w 12368463"/>
              <a:gd name="connsiteY4" fmla="*/ 118284 h 1157827"/>
              <a:gd name="connsiteX0" fmla="*/ 0 w 12368463"/>
              <a:gd name="connsiteY0" fmla="*/ 503294 h 1161527"/>
              <a:gd name="connsiteX1" fmla="*/ 3593431 w 12368463"/>
              <a:gd name="connsiteY1" fmla="*/ 22031 h 1161527"/>
              <a:gd name="connsiteX2" fmla="*/ 8855242 w 12368463"/>
              <a:gd name="connsiteY2" fmla="*/ 1144979 h 1161527"/>
              <a:gd name="connsiteX3" fmla="*/ 11357810 w 12368463"/>
              <a:gd name="connsiteY3" fmla="*/ 599547 h 1161527"/>
              <a:gd name="connsiteX4" fmla="*/ 12368463 w 12368463"/>
              <a:gd name="connsiteY4" fmla="*/ 118284 h 1161527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678779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45790"/>
              <a:gd name="connsiteX1" fmla="*/ 3593431 w 12609094"/>
              <a:gd name="connsiteY1" fmla="*/ 22031 h 1145790"/>
              <a:gd name="connsiteX2" fmla="*/ 8678779 w 12609094"/>
              <a:gd name="connsiteY2" fmla="*/ 1144979 h 1145790"/>
              <a:gd name="connsiteX3" fmla="*/ 12609094 w 12609094"/>
              <a:gd name="connsiteY3" fmla="*/ 198494 h 1145790"/>
              <a:gd name="connsiteX0" fmla="*/ 0 w 12609094"/>
              <a:gd name="connsiteY0" fmla="*/ 458098 h 1100219"/>
              <a:gd name="connsiteX1" fmla="*/ 4010526 w 12609094"/>
              <a:gd name="connsiteY1" fmla="*/ 24961 h 1100219"/>
              <a:gd name="connsiteX2" fmla="*/ 8678779 w 12609094"/>
              <a:gd name="connsiteY2" fmla="*/ 1099783 h 1100219"/>
              <a:gd name="connsiteX3" fmla="*/ 12609094 w 12609094"/>
              <a:gd name="connsiteY3" fmla="*/ 153298 h 1100219"/>
              <a:gd name="connsiteX0" fmla="*/ 0 w 12609094"/>
              <a:gd name="connsiteY0" fmla="*/ 459006 h 1117160"/>
              <a:gd name="connsiteX1" fmla="*/ 4010526 w 12609094"/>
              <a:gd name="connsiteY1" fmla="*/ 25869 h 1117160"/>
              <a:gd name="connsiteX2" fmla="*/ 8999621 w 12609094"/>
              <a:gd name="connsiteY2" fmla="*/ 1116733 h 1117160"/>
              <a:gd name="connsiteX3" fmla="*/ 12609094 w 12609094"/>
              <a:gd name="connsiteY3" fmla="*/ 154206 h 1117160"/>
              <a:gd name="connsiteX0" fmla="*/ 0 w 12288251"/>
              <a:gd name="connsiteY0" fmla="*/ 459006 h 1118949"/>
              <a:gd name="connsiteX1" fmla="*/ 4010526 w 12288251"/>
              <a:gd name="connsiteY1" fmla="*/ 25869 h 1118949"/>
              <a:gd name="connsiteX2" fmla="*/ 8999621 w 12288251"/>
              <a:gd name="connsiteY2" fmla="*/ 1116733 h 1118949"/>
              <a:gd name="connsiteX3" fmla="*/ 12288251 w 12288251"/>
              <a:gd name="connsiteY3" fmla="*/ 298585 h 1118949"/>
              <a:gd name="connsiteX0" fmla="*/ 0 w 12288251"/>
              <a:gd name="connsiteY0" fmla="*/ 459006 h 1119678"/>
              <a:gd name="connsiteX1" fmla="*/ 4010526 w 12288251"/>
              <a:gd name="connsiteY1" fmla="*/ 25869 h 1119678"/>
              <a:gd name="connsiteX2" fmla="*/ 8999621 w 12288251"/>
              <a:gd name="connsiteY2" fmla="*/ 1116733 h 1119678"/>
              <a:gd name="connsiteX3" fmla="*/ 12288251 w 12288251"/>
              <a:gd name="connsiteY3" fmla="*/ 298585 h 1119678"/>
              <a:gd name="connsiteX0" fmla="*/ 0 w 12336378"/>
              <a:gd name="connsiteY0" fmla="*/ 459006 h 1119678"/>
              <a:gd name="connsiteX1" fmla="*/ 4010526 w 12336378"/>
              <a:gd name="connsiteY1" fmla="*/ 25869 h 1119678"/>
              <a:gd name="connsiteX2" fmla="*/ 8999621 w 12336378"/>
              <a:gd name="connsiteY2" fmla="*/ 1116733 h 1119678"/>
              <a:gd name="connsiteX3" fmla="*/ 12336378 w 12336378"/>
              <a:gd name="connsiteY3" fmla="*/ 298585 h 1119678"/>
              <a:gd name="connsiteX0" fmla="*/ 0 w 12336378"/>
              <a:gd name="connsiteY0" fmla="*/ 459006 h 1119864"/>
              <a:gd name="connsiteX1" fmla="*/ 4010526 w 12336378"/>
              <a:gd name="connsiteY1" fmla="*/ 25869 h 1119864"/>
              <a:gd name="connsiteX2" fmla="*/ 8999621 w 12336378"/>
              <a:gd name="connsiteY2" fmla="*/ 1116733 h 1119864"/>
              <a:gd name="connsiteX3" fmla="*/ 12336378 w 12336378"/>
              <a:gd name="connsiteY3" fmla="*/ 298585 h 1119864"/>
              <a:gd name="connsiteX0" fmla="*/ 0 w 12336378"/>
              <a:gd name="connsiteY0" fmla="*/ 459920 h 1136723"/>
              <a:gd name="connsiteX1" fmla="*/ 4010526 w 12336378"/>
              <a:gd name="connsiteY1" fmla="*/ 26783 h 1136723"/>
              <a:gd name="connsiteX2" fmla="*/ 9160042 w 12336378"/>
              <a:gd name="connsiteY2" fmla="*/ 1133689 h 1136723"/>
              <a:gd name="connsiteX3" fmla="*/ 12336378 w 12336378"/>
              <a:gd name="connsiteY3" fmla="*/ 299499 h 1136723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6384"/>
              <a:gd name="connsiteX1" fmla="*/ 3930315 w 12336378"/>
              <a:gd name="connsiteY1" fmla="*/ 24662 h 1166384"/>
              <a:gd name="connsiteX2" fmla="*/ 9160042 w 12336378"/>
              <a:gd name="connsiteY2" fmla="*/ 1163652 h 1166384"/>
              <a:gd name="connsiteX3" fmla="*/ 12336378 w 12336378"/>
              <a:gd name="connsiteY3" fmla="*/ 329462 h 1166384"/>
              <a:gd name="connsiteX0" fmla="*/ 0 w 12256167"/>
              <a:gd name="connsiteY0" fmla="*/ 489883 h 1168885"/>
              <a:gd name="connsiteX1" fmla="*/ 3930315 w 12256167"/>
              <a:gd name="connsiteY1" fmla="*/ 24662 h 1168885"/>
              <a:gd name="connsiteX2" fmla="*/ 9160042 w 12256167"/>
              <a:gd name="connsiteY2" fmla="*/ 1163652 h 1168885"/>
              <a:gd name="connsiteX3" fmla="*/ 12256167 w 12256167"/>
              <a:gd name="connsiteY3" fmla="*/ 425715 h 1168885"/>
              <a:gd name="connsiteX0" fmla="*/ 0 w 12240125"/>
              <a:gd name="connsiteY0" fmla="*/ 238646 h 1254532"/>
              <a:gd name="connsiteX1" fmla="*/ 3914273 w 12240125"/>
              <a:gd name="connsiteY1" fmla="*/ 110309 h 1254532"/>
              <a:gd name="connsiteX2" fmla="*/ 9144000 w 12240125"/>
              <a:gd name="connsiteY2" fmla="*/ 1249299 h 1254532"/>
              <a:gd name="connsiteX3" fmla="*/ 12240125 w 12240125"/>
              <a:gd name="connsiteY3" fmla="*/ 511362 h 1254532"/>
              <a:gd name="connsiteX0" fmla="*/ 0 w 12240125"/>
              <a:gd name="connsiteY0" fmla="*/ 259219 h 1275890"/>
              <a:gd name="connsiteX1" fmla="*/ 3978441 w 12240125"/>
              <a:gd name="connsiteY1" fmla="*/ 98798 h 1275890"/>
              <a:gd name="connsiteX2" fmla="*/ 9144000 w 12240125"/>
              <a:gd name="connsiteY2" fmla="*/ 1269872 h 1275890"/>
              <a:gd name="connsiteX3" fmla="*/ 12240125 w 12240125"/>
              <a:gd name="connsiteY3" fmla="*/ 531935 h 1275890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9144000 w 12240125"/>
              <a:gd name="connsiteY2" fmla="*/ 1269872 h 1271902"/>
              <a:gd name="connsiteX3" fmla="*/ 12240125 w 12240125"/>
              <a:gd name="connsiteY3" fmla="*/ 531935 h 1271902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8999621 w 12240125"/>
              <a:gd name="connsiteY2" fmla="*/ 1269872 h 1271902"/>
              <a:gd name="connsiteX3" fmla="*/ 12240125 w 12240125"/>
              <a:gd name="connsiteY3" fmla="*/ 531935 h 127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rgbClr val="3F404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/>
          <p:cNvSpPr/>
          <p:nvPr/>
        </p:nvSpPr>
        <p:spPr>
          <a:xfrm>
            <a:off x="563965" y="3335348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2016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  <a:endParaRPr lang="en-US" altLang="zh-CN" b="1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87" name="矩形 86"/>
          <p:cNvSpPr/>
          <p:nvPr/>
        </p:nvSpPr>
        <p:spPr>
          <a:xfrm>
            <a:off x="2830958" y="3431325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2017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88" name="矩形 87"/>
          <p:cNvSpPr/>
          <p:nvPr/>
        </p:nvSpPr>
        <p:spPr>
          <a:xfrm>
            <a:off x="5107122" y="3941407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2018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89" name="矩形 88"/>
          <p:cNvSpPr/>
          <p:nvPr/>
        </p:nvSpPr>
        <p:spPr>
          <a:xfrm>
            <a:off x="7237244" y="2492896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2019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90" name="矩形 89"/>
          <p:cNvSpPr/>
          <p:nvPr/>
        </p:nvSpPr>
        <p:spPr>
          <a:xfrm>
            <a:off x="9472652" y="2364829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2020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grpSp>
        <p:nvGrpSpPr>
          <p:cNvPr id="91" name="组合 90"/>
          <p:cNvGrpSpPr/>
          <p:nvPr/>
        </p:nvGrpSpPr>
        <p:grpSpPr>
          <a:xfrm>
            <a:off x="1355999" y="2647567"/>
            <a:ext cx="663125" cy="663125"/>
            <a:chOff x="8077071" y="845254"/>
            <a:chExt cx="2036801" cy="2036802"/>
          </a:xfrm>
        </p:grpSpPr>
        <p:sp>
          <p:nvSpPr>
            <p:cNvPr id="92" name="椭圆 91"/>
            <p:cNvSpPr/>
            <p:nvPr/>
          </p:nvSpPr>
          <p:spPr>
            <a:xfrm>
              <a:off x="8077071" y="845254"/>
              <a:ext cx="2036801" cy="2036802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Freeform 126"/>
            <p:cNvSpPr>
              <a:spLocks noChangeAspect="1" noEditPoints="1"/>
            </p:cNvSpPr>
            <p:nvPr/>
          </p:nvSpPr>
          <p:spPr bwMode="auto">
            <a:xfrm>
              <a:off x="8639337" y="1292885"/>
              <a:ext cx="912278" cy="1141540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579178" y="2743544"/>
            <a:ext cx="663125" cy="663125"/>
            <a:chOff x="8125599" y="1434035"/>
            <a:chExt cx="2036802" cy="2036802"/>
          </a:xfrm>
        </p:grpSpPr>
        <p:sp>
          <p:nvSpPr>
            <p:cNvPr id="95" name="椭圆 94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Freeform 261"/>
            <p:cNvSpPr>
              <a:spLocks/>
            </p:cNvSpPr>
            <p:nvPr/>
          </p:nvSpPr>
          <p:spPr bwMode="auto">
            <a:xfrm>
              <a:off x="8628544" y="1966960"/>
              <a:ext cx="1000932" cy="1000932"/>
            </a:xfrm>
            <a:custGeom>
              <a:avLst/>
              <a:gdLst>
                <a:gd name="T0" fmla="*/ 84 w 86"/>
                <a:gd name="T1" fmla="*/ 13 h 86"/>
                <a:gd name="T2" fmla="*/ 74 w 86"/>
                <a:gd name="T3" fmla="*/ 1 h 86"/>
                <a:gd name="T4" fmla="*/ 72 w 86"/>
                <a:gd name="T5" fmla="*/ 1 h 86"/>
                <a:gd name="T6" fmla="*/ 71 w 86"/>
                <a:gd name="T7" fmla="*/ 1 h 86"/>
                <a:gd name="T8" fmla="*/ 69 w 86"/>
                <a:gd name="T9" fmla="*/ 4 h 86"/>
                <a:gd name="T10" fmla="*/ 69 w 86"/>
                <a:gd name="T11" fmla="*/ 10 h 86"/>
                <a:gd name="T12" fmla="*/ 59 w 86"/>
                <a:gd name="T13" fmla="*/ 10 h 86"/>
                <a:gd name="T14" fmla="*/ 59 w 86"/>
                <a:gd name="T15" fmla="*/ 1 h 86"/>
                <a:gd name="T16" fmla="*/ 58 w 86"/>
                <a:gd name="T17" fmla="*/ 0 h 86"/>
                <a:gd name="T18" fmla="*/ 46 w 86"/>
                <a:gd name="T19" fmla="*/ 0 h 86"/>
                <a:gd name="T20" fmla="*/ 45 w 86"/>
                <a:gd name="T21" fmla="*/ 1 h 86"/>
                <a:gd name="T22" fmla="*/ 45 w 86"/>
                <a:gd name="T23" fmla="*/ 10 h 86"/>
                <a:gd name="T24" fmla="*/ 44 w 86"/>
                <a:gd name="T25" fmla="*/ 13 h 86"/>
                <a:gd name="T26" fmla="*/ 44 w 86"/>
                <a:gd name="T27" fmla="*/ 21 h 86"/>
                <a:gd name="T28" fmla="*/ 45 w 86"/>
                <a:gd name="T29" fmla="*/ 24 h 86"/>
                <a:gd name="T30" fmla="*/ 45 w 86"/>
                <a:gd name="T31" fmla="*/ 27 h 86"/>
                <a:gd name="T32" fmla="*/ 37 w 86"/>
                <a:gd name="T33" fmla="*/ 27 h 86"/>
                <a:gd name="T34" fmla="*/ 37 w 86"/>
                <a:gd name="T35" fmla="*/ 21 h 86"/>
                <a:gd name="T36" fmla="*/ 34 w 86"/>
                <a:gd name="T37" fmla="*/ 18 h 86"/>
                <a:gd name="T38" fmla="*/ 32 w 86"/>
                <a:gd name="T39" fmla="*/ 18 h 86"/>
                <a:gd name="T40" fmla="*/ 29 w 86"/>
                <a:gd name="T41" fmla="*/ 18 h 86"/>
                <a:gd name="T42" fmla="*/ 3 w 86"/>
                <a:gd name="T43" fmla="*/ 30 h 86"/>
                <a:gd name="T44" fmla="*/ 0 w 86"/>
                <a:gd name="T45" fmla="*/ 34 h 86"/>
                <a:gd name="T46" fmla="*/ 3 w 86"/>
                <a:gd name="T47" fmla="*/ 38 h 86"/>
                <a:gd name="T48" fmla="*/ 29 w 86"/>
                <a:gd name="T49" fmla="*/ 50 h 86"/>
                <a:gd name="T50" fmla="*/ 31 w 86"/>
                <a:gd name="T51" fmla="*/ 51 h 86"/>
                <a:gd name="T52" fmla="*/ 34 w 86"/>
                <a:gd name="T53" fmla="*/ 50 h 86"/>
                <a:gd name="T54" fmla="*/ 37 w 86"/>
                <a:gd name="T55" fmla="*/ 47 h 86"/>
                <a:gd name="T56" fmla="*/ 37 w 86"/>
                <a:gd name="T57" fmla="*/ 42 h 86"/>
                <a:gd name="T58" fmla="*/ 45 w 86"/>
                <a:gd name="T59" fmla="*/ 42 h 86"/>
                <a:gd name="T60" fmla="*/ 45 w 86"/>
                <a:gd name="T61" fmla="*/ 85 h 86"/>
                <a:gd name="T62" fmla="*/ 46 w 86"/>
                <a:gd name="T63" fmla="*/ 86 h 86"/>
                <a:gd name="T64" fmla="*/ 58 w 86"/>
                <a:gd name="T65" fmla="*/ 86 h 86"/>
                <a:gd name="T66" fmla="*/ 59 w 86"/>
                <a:gd name="T67" fmla="*/ 85 h 86"/>
                <a:gd name="T68" fmla="*/ 59 w 86"/>
                <a:gd name="T69" fmla="*/ 41 h 86"/>
                <a:gd name="T70" fmla="*/ 62 w 86"/>
                <a:gd name="T71" fmla="*/ 38 h 86"/>
                <a:gd name="T72" fmla="*/ 62 w 86"/>
                <a:gd name="T73" fmla="*/ 30 h 86"/>
                <a:gd name="T74" fmla="*/ 59 w 86"/>
                <a:gd name="T75" fmla="*/ 27 h 86"/>
                <a:gd name="T76" fmla="*/ 59 w 86"/>
                <a:gd name="T77" fmla="*/ 25 h 86"/>
                <a:gd name="T78" fmla="*/ 69 w 86"/>
                <a:gd name="T79" fmla="*/ 25 h 86"/>
                <a:gd name="T80" fmla="*/ 69 w 86"/>
                <a:gd name="T81" fmla="*/ 30 h 86"/>
                <a:gd name="T82" fmla="*/ 71 w 86"/>
                <a:gd name="T83" fmla="*/ 33 h 86"/>
                <a:gd name="T84" fmla="*/ 73 w 86"/>
                <a:gd name="T85" fmla="*/ 34 h 86"/>
                <a:gd name="T86" fmla="*/ 74 w 86"/>
                <a:gd name="T87" fmla="*/ 33 h 86"/>
                <a:gd name="T88" fmla="*/ 84 w 86"/>
                <a:gd name="T89" fmla="*/ 21 h 86"/>
                <a:gd name="T90" fmla="*/ 86 w 86"/>
                <a:gd name="T91" fmla="*/ 17 h 86"/>
                <a:gd name="T92" fmla="*/ 84 w 86"/>
                <a:gd name="T93" fmla="*/ 1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6" h="86">
                  <a:moveTo>
                    <a:pt x="84" y="13"/>
                  </a:moveTo>
                  <a:cubicBezTo>
                    <a:pt x="74" y="1"/>
                    <a:pt x="74" y="1"/>
                    <a:pt x="74" y="1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2"/>
                    <a:pt x="69" y="3"/>
                    <a:pt x="69" y="4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0"/>
                    <a:pt x="5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1"/>
                    <a:pt x="44" y="12"/>
                    <a:pt x="44" y="13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2"/>
                    <a:pt x="44" y="23"/>
                    <a:pt x="45" y="24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0"/>
                    <a:pt x="36" y="19"/>
                    <a:pt x="34" y="18"/>
                  </a:cubicBezTo>
                  <a:cubicBezTo>
                    <a:pt x="34" y="18"/>
                    <a:pt x="33" y="18"/>
                    <a:pt x="32" y="18"/>
                  </a:cubicBezTo>
                  <a:cubicBezTo>
                    <a:pt x="31" y="18"/>
                    <a:pt x="30" y="18"/>
                    <a:pt x="29" y="18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1"/>
                    <a:pt x="0" y="33"/>
                    <a:pt x="0" y="34"/>
                  </a:cubicBezTo>
                  <a:cubicBezTo>
                    <a:pt x="0" y="36"/>
                    <a:pt x="1" y="38"/>
                    <a:pt x="3" y="38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1"/>
                    <a:pt x="30" y="51"/>
                    <a:pt x="31" y="51"/>
                  </a:cubicBezTo>
                  <a:cubicBezTo>
                    <a:pt x="32" y="51"/>
                    <a:pt x="33" y="51"/>
                    <a:pt x="34" y="50"/>
                  </a:cubicBezTo>
                  <a:cubicBezTo>
                    <a:pt x="36" y="50"/>
                    <a:pt x="37" y="48"/>
                    <a:pt x="37" y="47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6"/>
                    <a:pt x="45" y="86"/>
                    <a:pt x="46" y="86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9" y="86"/>
                    <a:pt x="59" y="86"/>
                    <a:pt x="59" y="85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61" y="41"/>
                    <a:pt x="62" y="40"/>
                    <a:pt x="62" y="38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1" y="28"/>
                    <a:pt x="59" y="27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69" y="31"/>
                    <a:pt x="70" y="33"/>
                    <a:pt x="71" y="33"/>
                  </a:cubicBezTo>
                  <a:cubicBezTo>
                    <a:pt x="71" y="34"/>
                    <a:pt x="72" y="34"/>
                    <a:pt x="73" y="34"/>
                  </a:cubicBezTo>
                  <a:cubicBezTo>
                    <a:pt x="73" y="34"/>
                    <a:pt x="74" y="34"/>
                    <a:pt x="74" y="3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5" y="21"/>
                    <a:pt x="86" y="19"/>
                    <a:pt x="86" y="17"/>
                  </a:cubicBezTo>
                  <a:cubicBezTo>
                    <a:pt x="86" y="16"/>
                    <a:pt x="85" y="14"/>
                    <a:pt x="84" y="1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5855345" y="3253626"/>
            <a:ext cx="663125" cy="663125"/>
            <a:chOff x="8125599" y="1434035"/>
            <a:chExt cx="2036802" cy="2036802"/>
          </a:xfrm>
        </p:grpSpPr>
        <p:sp>
          <p:nvSpPr>
            <p:cNvPr id="98" name="椭圆 97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9" name="组合 98"/>
            <p:cNvGrpSpPr>
              <a:grpSpLocks noChangeAspect="1"/>
            </p:cNvGrpSpPr>
            <p:nvPr/>
          </p:nvGrpSpPr>
          <p:grpSpPr>
            <a:xfrm>
              <a:off x="8518659" y="1890295"/>
              <a:ext cx="1310642" cy="1124283"/>
              <a:chOff x="5084763" y="971548"/>
              <a:chExt cx="323865" cy="277813"/>
            </a:xfrm>
            <a:solidFill>
              <a:schemeClr val="bg1">
                <a:lumMod val="95000"/>
              </a:schemeClr>
            </a:solidFill>
          </p:grpSpPr>
          <p:sp>
            <p:nvSpPr>
              <p:cNvPr id="100" name="Freeform 301"/>
              <p:cNvSpPr>
                <a:spLocks noEditPoints="1"/>
              </p:cNvSpPr>
              <p:nvPr/>
            </p:nvSpPr>
            <p:spPr bwMode="auto">
              <a:xfrm>
                <a:off x="5191140" y="1031873"/>
                <a:ext cx="217488" cy="217488"/>
              </a:xfrm>
              <a:custGeom>
                <a:avLst/>
                <a:gdLst>
                  <a:gd name="T0" fmla="*/ 6 w 58"/>
                  <a:gd name="T1" fmla="*/ 14 h 58"/>
                  <a:gd name="T2" fmla="*/ 7 w 58"/>
                  <a:gd name="T3" fmla="*/ 19 h 58"/>
                  <a:gd name="T4" fmla="*/ 4 w 58"/>
                  <a:gd name="T5" fmla="*/ 20 h 58"/>
                  <a:gd name="T6" fmla="*/ 0 w 58"/>
                  <a:gd name="T7" fmla="*/ 23 h 58"/>
                  <a:gd name="T8" fmla="*/ 2 w 58"/>
                  <a:gd name="T9" fmla="*/ 27 h 58"/>
                  <a:gd name="T10" fmla="*/ 5 w 58"/>
                  <a:gd name="T11" fmla="*/ 31 h 58"/>
                  <a:gd name="T12" fmla="*/ 2 w 58"/>
                  <a:gd name="T13" fmla="*/ 34 h 58"/>
                  <a:gd name="T14" fmla="*/ 1 w 58"/>
                  <a:gd name="T15" fmla="*/ 38 h 58"/>
                  <a:gd name="T16" fmla="*/ 5 w 58"/>
                  <a:gd name="T17" fmla="*/ 41 h 58"/>
                  <a:gd name="T18" fmla="*/ 8 w 58"/>
                  <a:gd name="T19" fmla="*/ 42 h 58"/>
                  <a:gd name="T20" fmla="*/ 8 w 58"/>
                  <a:gd name="T21" fmla="*/ 46 h 58"/>
                  <a:gd name="T22" fmla="*/ 9 w 58"/>
                  <a:gd name="T23" fmla="*/ 51 h 58"/>
                  <a:gd name="T24" fmla="*/ 14 w 58"/>
                  <a:gd name="T25" fmla="*/ 51 h 58"/>
                  <a:gd name="T26" fmla="*/ 18 w 58"/>
                  <a:gd name="T27" fmla="*/ 51 h 58"/>
                  <a:gd name="T28" fmla="*/ 19 w 58"/>
                  <a:gd name="T29" fmla="*/ 54 h 58"/>
                  <a:gd name="T30" fmla="*/ 22 w 58"/>
                  <a:gd name="T31" fmla="*/ 58 h 58"/>
                  <a:gd name="T32" fmla="*/ 27 w 58"/>
                  <a:gd name="T33" fmla="*/ 56 h 58"/>
                  <a:gd name="T34" fmla="*/ 31 w 58"/>
                  <a:gd name="T35" fmla="*/ 53 h 58"/>
                  <a:gd name="T36" fmla="*/ 33 w 58"/>
                  <a:gd name="T37" fmla="*/ 56 h 58"/>
                  <a:gd name="T38" fmla="*/ 38 w 58"/>
                  <a:gd name="T39" fmla="*/ 57 h 58"/>
                  <a:gd name="T40" fmla="*/ 40 w 58"/>
                  <a:gd name="T41" fmla="*/ 53 h 58"/>
                  <a:gd name="T42" fmla="*/ 42 w 58"/>
                  <a:gd name="T43" fmla="*/ 49 h 58"/>
                  <a:gd name="T44" fmla="*/ 46 w 58"/>
                  <a:gd name="T45" fmla="*/ 50 h 58"/>
                  <a:gd name="T46" fmla="*/ 50 w 58"/>
                  <a:gd name="T47" fmla="*/ 49 h 58"/>
                  <a:gd name="T48" fmla="*/ 51 w 58"/>
                  <a:gd name="T49" fmla="*/ 44 h 58"/>
                  <a:gd name="T50" fmla="*/ 50 w 58"/>
                  <a:gd name="T51" fmla="*/ 40 h 58"/>
                  <a:gd name="T52" fmla="*/ 54 w 58"/>
                  <a:gd name="T53" fmla="*/ 39 h 58"/>
                  <a:gd name="T54" fmla="*/ 57 w 58"/>
                  <a:gd name="T55" fmla="*/ 35 h 58"/>
                  <a:gd name="T56" fmla="*/ 55 w 58"/>
                  <a:gd name="T57" fmla="*/ 31 h 58"/>
                  <a:gd name="T58" fmla="*/ 52 w 58"/>
                  <a:gd name="T59" fmla="*/ 27 h 58"/>
                  <a:gd name="T60" fmla="*/ 55 w 58"/>
                  <a:gd name="T61" fmla="*/ 25 h 58"/>
                  <a:gd name="T62" fmla="*/ 56 w 58"/>
                  <a:gd name="T63" fmla="*/ 20 h 58"/>
                  <a:gd name="T64" fmla="*/ 53 w 58"/>
                  <a:gd name="T65" fmla="*/ 18 h 58"/>
                  <a:gd name="T66" fmla="*/ 48 w 58"/>
                  <a:gd name="T67" fmla="*/ 16 h 58"/>
                  <a:gd name="T68" fmla="*/ 49 w 58"/>
                  <a:gd name="T69" fmla="*/ 12 h 58"/>
                  <a:gd name="T70" fmla="*/ 48 w 58"/>
                  <a:gd name="T71" fmla="*/ 8 h 58"/>
                  <a:gd name="T72" fmla="*/ 44 w 58"/>
                  <a:gd name="T73" fmla="*/ 7 h 58"/>
                  <a:gd name="T74" fmla="*/ 39 w 58"/>
                  <a:gd name="T75" fmla="*/ 8 h 58"/>
                  <a:gd name="T76" fmla="*/ 38 w 58"/>
                  <a:gd name="T77" fmla="*/ 4 h 58"/>
                  <a:gd name="T78" fmla="*/ 35 w 58"/>
                  <a:gd name="T79" fmla="*/ 1 h 58"/>
                  <a:gd name="T80" fmla="*/ 30 w 58"/>
                  <a:gd name="T81" fmla="*/ 3 h 58"/>
                  <a:gd name="T82" fmla="*/ 27 w 58"/>
                  <a:gd name="T83" fmla="*/ 5 h 58"/>
                  <a:gd name="T84" fmla="*/ 24 w 58"/>
                  <a:gd name="T85" fmla="*/ 3 h 58"/>
                  <a:gd name="T86" fmla="*/ 20 w 58"/>
                  <a:gd name="T87" fmla="*/ 1 h 58"/>
                  <a:gd name="T88" fmla="*/ 17 w 58"/>
                  <a:gd name="T89" fmla="*/ 5 h 58"/>
                  <a:gd name="T90" fmla="*/ 15 w 58"/>
                  <a:gd name="T91" fmla="*/ 10 h 58"/>
                  <a:gd name="T92" fmla="*/ 12 w 58"/>
                  <a:gd name="T93" fmla="*/ 9 h 58"/>
                  <a:gd name="T94" fmla="*/ 7 w 58"/>
                  <a:gd name="T95" fmla="*/ 10 h 58"/>
                  <a:gd name="T96" fmla="*/ 6 w 58"/>
                  <a:gd name="T97" fmla="*/ 14 h 58"/>
                  <a:gd name="T98" fmla="*/ 23 w 58"/>
                  <a:gd name="T99" fmla="*/ 13 h 58"/>
                  <a:gd name="T100" fmla="*/ 45 w 58"/>
                  <a:gd name="T101" fmla="*/ 24 h 58"/>
                  <a:gd name="T102" fmla="*/ 34 w 58"/>
                  <a:gd name="T103" fmla="*/ 45 h 58"/>
                  <a:gd name="T104" fmla="*/ 13 w 58"/>
                  <a:gd name="T105" fmla="*/ 34 h 58"/>
                  <a:gd name="T106" fmla="*/ 23 w 58"/>
                  <a:gd name="T107" fmla="*/ 1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" h="58">
                    <a:moveTo>
                      <a:pt x="6" y="14"/>
                    </a:moveTo>
                    <a:cubicBezTo>
                      <a:pt x="8" y="15"/>
                      <a:pt x="7" y="18"/>
                      <a:pt x="7" y="19"/>
                    </a:cubicBezTo>
                    <a:cubicBezTo>
                      <a:pt x="7" y="20"/>
                      <a:pt x="5" y="20"/>
                      <a:pt x="4" y="20"/>
                    </a:cubicBezTo>
                    <a:cubicBezTo>
                      <a:pt x="2" y="20"/>
                      <a:pt x="0" y="21"/>
                      <a:pt x="0" y="23"/>
                    </a:cubicBezTo>
                    <a:cubicBezTo>
                      <a:pt x="0" y="25"/>
                      <a:pt x="0" y="27"/>
                      <a:pt x="2" y="27"/>
                    </a:cubicBezTo>
                    <a:cubicBezTo>
                      <a:pt x="3" y="28"/>
                      <a:pt x="5" y="30"/>
                      <a:pt x="5" y="31"/>
                    </a:cubicBezTo>
                    <a:cubicBezTo>
                      <a:pt x="5" y="32"/>
                      <a:pt x="4" y="33"/>
                      <a:pt x="2" y="34"/>
                    </a:cubicBezTo>
                    <a:cubicBezTo>
                      <a:pt x="1" y="34"/>
                      <a:pt x="0" y="36"/>
                      <a:pt x="1" y="38"/>
                    </a:cubicBezTo>
                    <a:cubicBezTo>
                      <a:pt x="1" y="40"/>
                      <a:pt x="3" y="42"/>
                      <a:pt x="5" y="41"/>
                    </a:cubicBezTo>
                    <a:cubicBezTo>
                      <a:pt x="6" y="41"/>
                      <a:pt x="8" y="41"/>
                      <a:pt x="8" y="42"/>
                    </a:cubicBezTo>
                    <a:cubicBezTo>
                      <a:pt x="9" y="42"/>
                      <a:pt x="9" y="45"/>
                      <a:pt x="8" y="46"/>
                    </a:cubicBezTo>
                    <a:cubicBezTo>
                      <a:pt x="7" y="47"/>
                      <a:pt x="7" y="50"/>
                      <a:pt x="9" y="51"/>
                    </a:cubicBezTo>
                    <a:cubicBezTo>
                      <a:pt x="11" y="52"/>
                      <a:pt x="13" y="53"/>
                      <a:pt x="14" y="51"/>
                    </a:cubicBezTo>
                    <a:cubicBezTo>
                      <a:pt x="15" y="50"/>
                      <a:pt x="18" y="51"/>
                      <a:pt x="18" y="51"/>
                    </a:cubicBezTo>
                    <a:cubicBezTo>
                      <a:pt x="19" y="51"/>
                      <a:pt x="20" y="53"/>
                      <a:pt x="19" y="54"/>
                    </a:cubicBezTo>
                    <a:cubicBezTo>
                      <a:pt x="19" y="56"/>
                      <a:pt x="20" y="57"/>
                      <a:pt x="22" y="58"/>
                    </a:cubicBezTo>
                    <a:cubicBezTo>
                      <a:pt x="25" y="58"/>
                      <a:pt x="26" y="57"/>
                      <a:pt x="27" y="56"/>
                    </a:cubicBezTo>
                    <a:cubicBezTo>
                      <a:pt x="27" y="54"/>
                      <a:pt x="30" y="53"/>
                      <a:pt x="31" y="53"/>
                    </a:cubicBezTo>
                    <a:cubicBezTo>
                      <a:pt x="31" y="53"/>
                      <a:pt x="33" y="54"/>
                      <a:pt x="33" y="56"/>
                    </a:cubicBezTo>
                    <a:cubicBezTo>
                      <a:pt x="34" y="57"/>
                      <a:pt x="36" y="58"/>
                      <a:pt x="38" y="57"/>
                    </a:cubicBezTo>
                    <a:cubicBezTo>
                      <a:pt x="40" y="57"/>
                      <a:pt x="41" y="55"/>
                      <a:pt x="40" y="53"/>
                    </a:cubicBezTo>
                    <a:cubicBezTo>
                      <a:pt x="40" y="52"/>
                      <a:pt x="42" y="49"/>
                      <a:pt x="42" y="49"/>
                    </a:cubicBezTo>
                    <a:cubicBezTo>
                      <a:pt x="43" y="48"/>
                      <a:pt x="44" y="49"/>
                      <a:pt x="46" y="50"/>
                    </a:cubicBezTo>
                    <a:cubicBezTo>
                      <a:pt x="47" y="51"/>
                      <a:pt x="49" y="51"/>
                      <a:pt x="50" y="49"/>
                    </a:cubicBezTo>
                    <a:cubicBezTo>
                      <a:pt x="52" y="47"/>
                      <a:pt x="52" y="45"/>
                      <a:pt x="51" y="44"/>
                    </a:cubicBezTo>
                    <a:cubicBezTo>
                      <a:pt x="50" y="43"/>
                      <a:pt x="50" y="40"/>
                      <a:pt x="50" y="40"/>
                    </a:cubicBezTo>
                    <a:cubicBezTo>
                      <a:pt x="51" y="39"/>
                      <a:pt x="52" y="38"/>
                      <a:pt x="54" y="39"/>
                    </a:cubicBezTo>
                    <a:cubicBezTo>
                      <a:pt x="55" y="39"/>
                      <a:pt x="57" y="38"/>
                      <a:pt x="57" y="35"/>
                    </a:cubicBezTo>
                    <a:cubicBezTo>
                      <a:pt x="58" y="33"/>
                      <a:pt x="57" y="31"/>
                      <a:pt x="55" y="31"/>
                    </a:cubicBezTo>
                    <a:cubicBezTo>
                      <a:pt x="54" y="31"/>
                      <a:pt x="53" y="28"/>
                      <a:pt x="52" y="27"/>
                    </a:cubicBezTo>
                    <a:cubicBezTo>
                      <a:pt x="52" y="26"/>
                      <a:pt x="54" y="25"/>
                      <a:pt x="55" y="25"/>
                    </a:cubicBezTo>
                    <a:cubicBezTo>
                      <a:pt x="56" y="24"/>
                      <a:pt x="57" y="22"/>
                      <a:pt x="56" y="20"/>
                    </a:cubicBezTo>
                    <a:cubicBezTo>
                      <a:pt x="56" y="18"/>
                      <a:pt x="54" y="17"/>
                      <a:pt x="53" y="18"/>
                    </a:cubicBezTo>
                    <a:cubicBezTo>
                      <a:pt x="51" y="18"/>
                      <a:pt x="49" y="16"/>
                      <a:pt x="48" y="16"/>
                    </a:cubicBezTo>
                    <a:cubicBezTo>
                      <a:pt x="48" y="15"/>
                      <a:pt x="48" y="13"/>
                      <a:pt x="49" y="12"/>
                    </a:cubicBezTo>
                    <a:cubicBezTo>
                      <a:pt x="50" y="11"/>
                      <a:pt x="50" y="9"/>
                      <a:pt x="48" y="8"/>
                    </a:cubicBezTo>
                    <a:cubicBezTo>
                      <a:pt x="47" y="6"/>
                      <a:pt x="45" y="6"/>
                      <a:pt x="44" y="7"/>
                    </a:cubicBezTo>
                    <a:cubicBezTo>
                      <a:pt x="42" y="8"/>
                      <a:pt x="40" y="8"/>
                      <a:pt x="39" y="8"/>
                    </a:cubicBezTo>
                    <a:cubicBezTo>
                      <a:pt x="38" y="7"/>
                      <a:pt x="38" y="6"/>
                      <a:pt x="38" y="4"/>
                    </a:cubicBezTo>
                    <a:cubicBezTo>
                      <a:pt x="38" y="3"/>
                      <a:pt x="37" y="1"/>
                      <a:pt x="35" y="1"/>
                    </a:cubicBezTo>
                    <a:cubicBezTo>
                      <a:pt x="33" y="0"/>
                      <a:pt x="31" y="1"/>
                      <a:pt x="30" y="3"/>
                    </a:cubicBezTo>
                    <a:cubicBezTo>
                      <a:pt x="30" y="4"/>
                      <a:pt x="28" y="5"/>
                      <a:pt x="27" y="5"/>
                    </a:cubicBezTo>
                    <a:cubicBezTo>
                      <a:pt x="26" y="6"/>
                      <a:pt x="25" y="4"/>
                      <a:pt x="24" y="3"/>
                    </a:cubicBezTo>
                    <a:cubicBezTo>
                      <a:pt x="24" y="1"/>
                      <a:pt x="22" y="1"/>
                      <a:pt x="20" y="1"/>
                    </a:cubicBezTo>
                    <a:cubicBezTo>
                      <a:pt x="18" y="2"/>
                      <a:pt x="16" y="4"/>
                      <a:pt x="17" y="5"/>
                    </a:cubicBezTo>
                    <a:cubicBezTo>
                      <a:pt x="17" y="7"/>
                      <a:pt x="16" y="9"/>
                      <a:pt x="15" y="10"/>
                    </a:cubicBezTo>
                    <a:cubicBezTo>
                      <a:pt x="14" y="10"/>
                      <a:pt x="13" y="10"/>
                      <a:pt x="12" y="9"/>
                    </a:cubicBezTo>
                    <a:cubicBezTo>
                      <a:pt x="10" y="8"/>
                      <a:pt x="8" y="8"/>
                      <a:pt x="7" y="10"/>
                    </a:cubicBezTo>
                    <a:cubicBezTo>
                      <a:pt x="6" y="11"/>
                      <a:pt x="5" y="13"/>
                      <a:pt x="6" y="14"/>
                    </a:cubicBezTo>
                    <a:close/>
                    <a:moveTo>
                      <a:pt x="23" y="13"/>
                    </a:moveTo>
                    <a:cubicBezTo>
                      <a:pt x="32" y="10"/>
                      <a:pt x="42" y="15"/>
                      <a:pt x="45" y="24"/>
                    </a:cubicBezTo>
                    <a:cubicBezTo>
                      <a:pt x="47" y="33"/>
                      <a:pt x="43" y="42"/>
                      <a:pt x="34" y="45"/>
                    </a:cubicBezTo>
                    <a:cubicBezTo>
                      <a:pt x="25" y="48"/>
                      <a:pt x="15" y="43"/>
                      <a:pt x="13" y="34"/>
                    </a:cubicBezTo>
                    <a:cubicBezTo>
                      <a:pt x="10" y="26"/>
                      <a:pt x="15" y="16"/>
                      <a:pt x="23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01" name="Freeform 302"/>
              <p:cNvSpPr>
                <a:spLocks noEditPoints="1"/>
              </p:cNvSpPr>
              <p:nvPr/>
            </p:nvSpPr>
            <p:spPr bwMode="auto">
              <a:xfrm>
                <a:off x="5084781" y="971548"/>
                <a:ext cx="139701" cy="139700"/>
              </a:xfrm>
              <a:custGeom>
                <a:avLst/>
                <a:gdLst>
                  <a:gd name="T0" fmla="*/ 4 w 37"/>
                  <a:gd name="T1" fmla="*/ 9 h 37"/>
                  <a:gd name="T2" fmla="*/ 5 w 37"/>
                  <a:gd name="T3" fmla="*/ 12 h 37"/>
                  <a:gd name="T4" fmla="*/ 2 w 37"/>
                  <a:gd name="T5" fmla="*/ 12 h 37"/>
                  <a:gd name="T6" fmla="*/ 0 w 37"/>
                  <a:gd name="T7" fmla="*/ 14 h 37"/>
                  <a:gd name="T8" fmla="*/ 1 w 37"/>
                  <a:gd name="T9" fmla="*/ 17 h 37"/>
                  <a:gd name="T10" fmla="*/ 3 w 37"/>
                  <a:gd name="T11" fmla="*/ 20 h 37"/>
                  <a:gd name="T12" fmla="*/ 2 w 37"/>
                  <a:gd name="T13" fmla="*/ 21 h 37"/>
                  <a:gd name="T14" fmla="*/ 1 w 37"/>
                  <a:gd name="T15" fmla="*/ 24 h 37"/>
                  <a:gd name="T16" fmla="*/ 3 w 37"/>
                  <a:gd name="T17" fmla="*/ 26 h 37"/>
                  <a:gd name="T18" fmla="*/ 5 w 37"/>
                  <a:gd name="T19" fmla="*/ 26 h 37"/>
                  <a:gd name="T20" fmla="*/ 5 w 37"/>
                  <a:gd name="T21" fmla="*/ 29 h 37"/>
                  <a:gd name="T22" fmla="*/ 6 w 37"/>
                  <a:gd name="T23" fmla="*/ 32 h 37"/>
                  <a:gd name="T24" fmla="*/ 9 w 37"/>
                  <a:gd name="T25" fmla="*/ 33 h 37"/>
                  <a:gd name="T26" fmla="*/ 12 w 37"/>
                  <a:gd name="T27" fmla="*/ 32 h 37"/>
                  <a:gd name="T28" fmla="*/ 12 w 37"/>
                  <a:gd name="T29" fmla="*/ 34 h 37"/>
                  <a:gd name="T30" fmla="*/ 15 w 37"/>
                  <a:gd name="T31" fmla="*/ 37 h 37"/>
                  <a:gd name="T32" fmla="*/ 17 w 37"/>
                  <a:gd name="T33" fmla="*/ 35 h 37"/>
                  <a:gd name="T34" fmla="*/ 20 w 37"/>
                  <a:gd name="T35" fmla="*/ 34 h 37"/>
                  <a:gd name="T36" fmla="*/ 21 w 37"/>
                  <a:gd name="T37" fmla="*/ 35 h 37"/>
                  <a:gd name="T38" fmla="*/ 24 w 37"/>
                  <a:gd name="T39" fmla="*/ 36 h 37"/>
                  <a:gd name="T40" fmla="*/ 26 w 37"/>
                  <a:gd name="T41" fmla="*/ 34 h 37"/>
                  <a:gd name="T42" fmla="*/ 27 w 37"/>
                  <a:gd name="T43" fmla="*/ 31 h 37"/>
                  <a:gd name="T44" fmla="*/ 29 w 37"/>
                  <a:gd name="T45" fmla="*/ 32 h 37"/>
                  <a:gd name="T46" fmla="*/ 32 w 37"/>
                  <a:gd name="T47" fmla="*/ 31 h 37"/>
                  <a:gd name="T48" fmla="*/ 33 w 37"/>
                  <a:gd name="T49" fmla="*/ 28 h 37"/>
                  <a:gd name="T50" fmla="*/ 32 w 37"/>
                  <a:gd name="T51" fmla="*/ 25 h 37"/>
                  <a:gd name="T52" fmla="*/ 35 w 37"/>
                  <a:gd name="T53" fmla="*/ 24 h 37"/>
                  <a:gd name="T54" fmla="*/ 37 w 37"/>
                  <a:gd name="T55" fmla="*/ 22 h 37"/>
                  <a:gd name="T56" fmla="*/ 36 w 37"/>
                  <a:gd name="T57" fmla="*/ 19 h 37"/>
                  <a:gd name="T58" fmla="*/ 34 w 37"/>
                  <a:gd name="T59" fmla="*/ 17 h 37"/>
                  <a:gd name="T60" fmla="*/ 35 w 37"/>
                  <a:gd name="T61" fmla="*/ 15 h 37"/>
                  <a:gd name="T62" fmla="*/ 36 w 37"/>
                  <a:gd name="T63" fmla="*/ 12 h 37"/>
                  <a:gd name="T64" fmla="*/ 34 w 37"/>
                  <a:gd name="T65" fmla="*/ 11 h 37"/>
                  <a:gd name="T66" fmla="*/ 31 w 37"/>
                  <a:gd name="T67" fmla="*/ 9 h 37"/>
                  <a:gd name="T68" fmla="*/ 32 w 37"/>
                  <a:gd name="T69" fmla="*/ 7 h 37"/>
                  <a:gd name="T70" fmla="*/ 31 w 37"/>
                  <a:gd name="T71" fmla="*/ 4 h 37"/>
                  <a:gd name="T72" fmla="*/ 28 w 37"/>
                  <a:gd name="T73" fmla="*/ 4 h 37"/>
                  <a:gd name="T74" fmla="*/ 25 w 37"/>
                  <a:gd name="T75" fmla="*/ 4 h 37"/>
                  <a:gd name="T76" fmla="*/ 25 w 37"/>
                  <a:gd name="T77" fmla="*/ 2 h 37"/>
                  <a:gd name="T78" fmla="*/ 22 w 37"/>
                  <a:gd name="T79" fmla="*/ 0 h 37"/>
                  <a:gd name="T80" fmla="*/ 20 w 37"/>
                  <a:gd name="T81" fmla="*/ 1 h 37"/>
                  <a:gd name="T82" fmla="*/ 17 w 37"/>
                  <a:gd name="T83" fmla="*/ 3 h 37"/>
                  <a:gd name="T84" fmla="*/ 16 w 37"/>
                  <a:gd name="T85" fmla="*/ 1 h 37"/>
                  <a:gd name="T86" fmla="*/ 13 w 37"/>
                  <a:gd name="T87" fmla="*/ 0 h 37"/>
                  <a:gd name="T88" fmla="*/ 11 w 37"/>
                  <a:gd name="T89" fmla="*/ 3 h 37"/>
                  <a:gd name="T90" fmla="*/ 10 w 37"/>
                  <a:gd name="T91" fmla="*/ 6 h 37"/>
                  <a:gd name="T92" fmla="*/ 8 w 37"/>
                  <a:gd name="T93" fmla="*/ 5 h 37"/>
                  <a:gd name="T94" fmla="*/ 5 w 37"/>
                  <a:gd name="T95" fmla="*/ 6 h 37"/>
                  <a:gd name="T96" fmla="*/ 4 w 37"/>
                  <a:gd name="T97" fmla="*/ 9 h 37"/>
                  <a:gd name="T98" fmla="*/ 15 w 37"/>
                  <a:gd name="T99" fmla="*/ 8 h 37"/>
                  <a:gd name="T100" fmla="*/ 29 w 37"/>
                  <a:gd name="T101" fmla="*/ 15 h 37"/>
                  <a:gd name="T102" fmla="*/ 22 w 37"/>
                  <a:gd name="T103" fmla="*/ 29 h 37"/>
                  <a:gd name="T104" fmla="*/ 8 w 37"/>
                  <a:gd name="T105" fmla="*/ 22 h 37"/>
                  <a:gd name="T106" fmla="*/ 15 w 37"/>
                  <a:gd name="T10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37">
                    <a:moveTo>
                      <a:pt x="4" y="9"/>
                    </a:moveTo>
                    <a:cubicBezTo>
                      <a:pt x="5" y="9"/>
                      <a:pt x="5" y="11"/>
                      <a:pt x="5" y="12"/>
                    </a:cubicBezTo>
                    <a:cubicBezTo>
                      <a:pt x="4" y="12"/>
                      <a:pt x="3" y="12"/>
                      <a:pt x="2" y="12"/>
                    </a:cubicBezTo>
                    <a:cubicBezTo>
                      <a:pt x="1" y="12"/>
                      <a:pt x="0" y="13"/>
                      <a:pt x="0" y="14"/>
                    </a:cubicBezTo>
                    <a:cubicBezTo>
                      <a:pt x="0" y="16"/>
                      <a:pt x="0" y="17"/>
                      <a:pt x="1" y="17"/>
                    </a:cubicBezTo>
                    <a:cubicBezTo>
                      <a:pt x="2" y="17"/>
                      <a:pt x="3" y="19"/>
                      <a:pt x="3" y="20"/>
                    </a:cubicBezTo>
                    <a:cubicBezTo>
                      <a:pt x="3" y="20"/>
                      <a:pt x="2" y="21"/>
                      <a:pt x="2" y="21"/>
                    </a:cubicBezTo>
                    <a:cubicBezTo>
                      <a:pt x="1" y="21"/>
                      <a:pt x="0" y="23"/>
                      <a:pt x="1" y="24"/>
                    </a:cubicBezTo>
                    <a:cubicBezTo>
                      <a:pt x="1" y="25"/>
                      <a:pt x="2" y="26"/>
                      <a:pt x="3" y="26"/>
                    </a:cubicBezTo>
                    <a:cubicBezTo>
                      <a:pt x="4" y="26"/>
                      <a:pt x="5" y="26"/>
                      <a:pt x="5" y="26"/>
                    </a:cubicBezTo>
                    <a:cubicBezTo>
                      <a:pt x="6" y="27"/>
                      <a:pt x="6" y="28"/>
                      <a:pt x="5" y="29"/>
                    </a:cubicBezTo>
                    <a:cubicBezTo>
                      <a:pt x="5" y="30"/>
                      <a:pt x="5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2"/>
                      <a:pt x="11" y="32"/>
                      <a:pt x="12" y="32"/>
                    </a:cubicBezTo>
                    <a:cubicBezTo>
                      <a:pt x="12" y="32"/>
                      <a:pt x="13" y="33"/>
                      <a:pt x="12" y="34"/>
                    </a:cubicBezTo>
                    <a:cubicBezTo>
                      <a:pt x="12" y="35"/>
                      <a:pt x="13" y="36"/>
                      <a:pt x="15" y="37"/>
                    </a:cubicBezTo>
                    <a:cubicBezTo>
                      <a:pt x="16" y="37"/>
                      <a:pt x="17" y="36"/>
                      <a:pt x="17" y="35"/>
                    </a:cubicBezTo>
                    <a:cubicBezTo>
                      <a:pt x="18" y="34"/>
                      <a:pt x="19" y="34"/>
                      <a:pt x="20" y="34"/>
                    </a:cubicBezTo>
                    <a:cubicBezTo>
                      <a:pt x="20" y="34"/>
                      <a:pt x="21" y="34"/>
                      <a:pt x="21" y="35"/>
                    </a:cubicBezTo>
                    <a:cubicBezTo>
                      <a:pt x="22" y="36"/>
                      <a:pt x="23" y="37"/>
                      <a:pt x="24" y="36"/>
                    </a:cubicBezTo>
                    <a:cubicBezTo>
                      <a:pt x="26" y="36"/>
                      <a:pt x="26" y="35"/>
                      <a:pt x="26" y="34"/>
                    </a:cubicBezTo>
                    <a:cubicBezTo>
                      <a:pt x="26" y="33"/>
                      <a:pt x="27" y="31"/>
                      <a:pt x="27" y="31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0" y="32"/>
                      <a:pt x="32" y="32"/>
                      <a:pt x="32" y="31"/>
                    </a:cubicBezTo>
                    <a:cubicBezTo>
                      <a:pt x="33" y="30"/>
                      <a:pt x="34" y="28"/>
                      <a:pt x="33" y="28"/>
                    </a:cubicBezTo>
                    <a:cubicBezTo>
                      <a:pt x="32" y="27"/>
                      <a:pt x="32" y="25"/>
                      <a:pt x="32" y="25"/>
                    </a:cubicBezTo>
                    <a:cubicBezTo>
                      <a:pt x="33" y="24"/>
                      <a:pt x="34" y="24"/>
                      <a:pt x="35" y="24"/>
                    </a:cubicBezTo>
                    <a:cubicBezTo>
                      <a:pt x="36" y="24"/>
                      <a:pt x="37" y="24"/>
                      <a:pt x="37" y="22"/>
                    </a:cubicBezTo>
                    <a:cubicBezTo>
                      <a:pt x="37" y="21"/>
                      <a:pt x="37" y="20"/>
                      <a:pt x="36" y="19"/>
                    </a:cubicBezTo>
                    <a:cubicBezTo>
                      <a:pt x="35" y="19"/>
                      <a:pt x="34" y="18"/>
                      <a:pt x="34" y="17"/>
                    </a:cubicBezTo>
                    <a:cubicBezTo>
                      <a:pt x="34" y="16"/>
                      <a:pt x="35" y="16"/>
                      <a:pt x="35" y="15"/>
                    </a:cubicBezTo>
                    <a:cubicBezTo>
                      <a:pt x="36" y="15"/>
                      <a:pt x="37" y="14"/>
                      <a:pt x="36" y="12"/>
                    </a:cubicBezTo>
                    <a:cubicBezTo>
                      <a:pt x="36" y="11"/>
                      <a:pt x="35" y="10"/>
                      <a:pt x="34" y="11"/>
                    </a:cubicBezTo>
                    <a:cubicBezTo>
                      <a:pt x="33" y="11"/>
                      <a:pt x="31" y="10"/>
                      <a:pt x="31" y="9"/>
                    </a:cubicBezTo>
                    <a:cubicBezTo>
                      <a:pt x="31" y="9"/>
                      <a:pt x="31" y="8"/>
                      <a:pt x="32" y="7"/>
                    </a:cubicBezTo>
                    <a:cubicBezTo>
                      <a:pt x="32" y="7"/>
                      <a:pt x="32" y="5"/>
                      <a:pt x="31" y="4"/>
                    </a:cubicBezTo>
                    <a:cubicBezTo>
                      <a:pt x="30" y="3"/>
                      <a:pt x="29" y="3"/>
                      <a:pt x="28" y="4"/>
                    </a:cubicBezTo>
                    <a:cubicBezTo>
                      <a:pt x="27" y="5"/>
                      <a:pt x="26" y="5"/>
                      <a:pt x="25" y="4"/>
                    </a:cubicBezTo>
                    <a:cubicBezTo>
                      <a:pt x="25" y="4"/>
                      <a:pt x="24" y="3"/>
                      <a:pt x="25" y="2"/>
                    </a:cubicBezTo>
                    <a:cubicBezTo>
                      <a:pt x="25" y="1"/>
                      <a:pt x="24" y="0"/>
                      <a:pt x="22" y="0"/>
                    </a:cubicBezTo>
                    <a:cubicBezTo>
                      <a:pt x="21" y="0"/>
                      <a:pt x="20" y="0"/>
                      <a:pt x="20" y="1"/>
                    </a:cubicBezTo>
                    <a:cubicBezTo>
                      <a:pt x="19" y="2"/>
                      <a:pt x="18" y="3"/>
                      <a:pt x="17" y="3"/>
                    </a:cubicBezTo>
                    <a:cubicBezTo>
                      <a:pt x="17" y="3"/>
                      <a:pt x="16" y="2"/>
                      <a:pt x="16" y="1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1" y="1"/>
                      <a:pt x="11" y="2"/>
                      <a:pt x="11" y="3"/>
                    </a:cubicBezTo>
                    <a:cubicBezTo>
                      <a:pt x="11" y="4"/>
                      <a:pt x="10" y="5"/>
                      <a:pt x="10" y="6"/>
                    </a:cubicBezTo>
                    <a:cubicBezTo>
                      <a:pt x="9" y="6"/>
                      <a:pt x="8" y="6"/>
                      <a:pt x="8" y="5"/>
                    </a:cubicBezTo>
                    <a:cubicBezTo>
                      <a:pt x="7" y="4"/>
                      <a:pt x="5" y="5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lose/>
                    <a:moveTo>
                      <a:pt x="15" y="8"/>
                    </a:moveTo>
                    <a:cubicBezTo>
                      <a:pt x="21" y="6"/>
                      <a:pt x="27" y="9"/>
                      <a:pt x="29" y="15"/>
                    </a:cubicBezTo>
                    <a:cubicBezTo>
                      <a:pt x="31" y="21"/>
                      <a:pt x="27" y="27"/>
                      <a:pt x="22" y="29"/>
                    </a:cubicBezTo>
                    <a:cubicBezTo>
                      <a:pt x="16" y="30"/>
                      <a:pt x="10" y="27"/>
                      <a:pt x="8" y="22"/>
                    </a:cubicBezTo>
                    <a:cubicBezTo>
                      <a:pt x="6" y="16"/>
                      <a:pt x="10" y="10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303"/>
              <p:cNvSpPr>
                <a:spLocks noEditPoints="1"/>
              </p:cNvSpPr>
              <p:nvPr/>
            </p:nvSpPr>
            <p:spPr bwMode="auto">
              <a:xfrm>
                <a:off x="5084763" y="1111250"/>
                <a:ext cx="109538" cy="104775"/>
              </a:xfrm>
              <a:custGeom>
                <a:avLst/>
                <a:gdLst>
                  <a:gd name="T0" fmla="*/ 3 w 29"/>
                  <a:gd name="T1" fmla="*/ 7 h 28"/>
                  <a:gd name="T2" fmla="*/ 4 w 29"/>
                  <a:gd name="T3" fmla="*/ 9 h 28"/>
                  <a:gd name="T4" fmla="*/ 2 w 29"/>
                  <a:gd name="T5" fmla="*/ 9 h 28"/>
                  <a:gd name="T6" fmla="*/ 0 w 29"/>
                  <a:gd name="T7" fmla="*/ 11 h 28"/>
                  <a:gd name="T8" fmla="*/ 1 w 29"/>
                  <a:gd name="T9" fmla="*/ 13 h 28"/>
                  <a:gd name="T10" fmla="*/ 3 w 29"/>
                  <a:gd name="T11" fmla="*/ 15 h 28"/>
                  <a:gd name="T12" fmla="*/ 1 w 29"/>
                  <a:gd name="T13" fmla="*/ 16 h 28"/>
                  <a:gd name="T14" fmla="*/ 1 w 29"/>
                  <a:gd name="T15" fmla="*/ 19 h 28"/>
                  <a:gd name="T16" fmla="*/ 3 w 29"/>
                  <a:gd name="T17" fmla="*/ 20 h 28"/>
                  <a:gd name="T18" fmla="*/ 4 w 29"/>
                  <a:gd name="T19" fmla="*/ 20 h 28"/>
                  <a:gd name="T20" fmla="*/ 4 w 29"/>
                  <a:gd name="T21" fmla="*/ 23 h 28"/>
                  <a:gd name="T22" fmla="*/ 5 w 29"/>
                  <a:gd name="T23" fmla="*/ 25 h 28"/>
                  <a:gd name="T24" fmla="*/ 7 w 29"/>
                  <a:gd name="T25" fmla="*/ 25 h 28"/>
                  <a:gd name="T26" fmla="*/ 9 w 29"/>
                  <a:gd name="T27" fmla="*/ 25 h 28"/>
                  <a:gd name="T28" fmla="*/ 10 w 29"/>
                  <a:gd name="T29" fmla="*/ 27 h 28"/>
                  <a:gd name="T30" fmla="*/ 11 w 29"/>
                  <a:gd name="T31" fmla="*/ 28 h 28"/>
                  <a:gd name="T32" fmla="*/ 13 w 29"/>
                  <a:gd name="T33" fmla="*/ 27 h 28"/>
                  <a:gd name="T34" fmla="*/ 15 w 29"/>
                  <a:gd name="T35" fmla="*/ 26 h 28"/>
                  <a:gd name="T36" fmla="*/ 17 w 29"/>
                  <a:gd name="T37" fmla="*/ 27 h 28"/>
                  <a:gd name="T38" fmla="*/ 19 w 29"/>
                  <a:gd name="T39" fmla="*/ 28 h 28"/>
                  <a:gd name="T40" fmla="*/ 20 w 29"/>
                  <a:gd name="T41" fmla="*/ 26 h 28"/>
                  <a:gd name="T42" fmla="*/ 21 w 29"/>
                  <a:gd name="T43" fmla="*/ 24 h 28"/>
                  <a:gd name="T44" fmla="*/ 23 w 29"/>
                  <a:gd name="T45" fmla="*/ 24 h 28"/>
                  <a:gd name="T46" fmla="*/ 25 w 29"/>
                  <a:gd name="T47" fmla="*/ 24 h 28"/>
                  <a:gd name="T48" fmla="*/ 25 w 29"/>
                  <a:gd name="T49" fmla="*/ 21 h 28"/>
                  <a:gd name="T50" fmla="*/ 25 w 29"/>
                  <a:gd name="T51" fmla="*/ 19 h 28"/>
                  <a:gd name="T52" fmla="*/ 27 w 29"/>
                  <a:gd name="T53" fmla="*/ 19 h 28"/>
                  <a:gd name="T54" fmla="*/ 29 w 29"/>
                  <a:gd name="T55" fmla="*/ 17 h 28"/>
                  <a:gd name="T56" fmla="*/ 28 w 29"/>
                  <a:gd name="T57" fmla="*/ 15 h 28"/>
                  <a:gd name="T58" fmla="*/ 26 w 29"/>
                  <a:gd name="T59" fmla="*/ 13 h 28"/>
                  <a:gd name="T60" fmla="*/ 27 w 29"/>
                  <a:gd name="T61" fmla="*/ 12 h 28"/>
                  <a:gd name="T62" fmla="*/ 28 w 29"/>
                  <a:gd name="T63" fmla="*/ 10 h 28"/>
                  <a:gd name="T64" fmla="*/ 26 w 29"/>
                  <a:gd name="T65" fmla="*/ 8 h 28"/>
                  <a:gd name="T66" fmla="*/ 24 w 29"/>
                  <a:gd name="T67" fmla="*/ 7 h 28"/>
                  <a:gd name="T68" fmla="*/ 25 w 29"/>
                  <a:gd name="T69" fmla="*/ 6 h 28"/>
                  <a:gd name="T70" fmla="*/ 24 w 29"/>
                  <a:gd name="T71" fmla="*/ 3 h 28"/>
                  <a:gd name="T72" fmla="*/ 22 w 29"/>
                  <a:gd name="T73" fmla="*/ 3 h 28"/>
                  <a:gd name="T74" fmla="*/ 19 w 29"/>
                  <a:gd name="T75" fmla="*/ 3 h 28"/>
                  <a:gd name="T76" fmla="*/ 19 w 29"/>
                  <a:gd name="T77" fmla="*/ 2 h 28"/>
                  <a:gd name="T78" fmla="*/ 17 w 29"/>
                  <a:gd name="T79" fmla="*/ 0 h 28"/>
                  <a:gd name="T80" fmla="*/ 15 w 29"/>
                  <a:gd name="T81" fmla="*/ 1 h 28"/>
                  <a:gd name="T82" fmla="*/ 13 w 29"/>
                  <a:gd name="T83" fmla="*/ 2 h 28"/>
                  <a:gd name="T84" fmla="*/ 12 w 29"/>
                  <a:gd name="T85" fmla="*/ 1 h 28"/>
                  <a:gd name="T86" fmla="*/ 10 w 29"/>
                  <a:gd name="T87" fmla="*/ 0 h 28"/>
                  <a:gd name="T88" fmla="*/ 9 w 29"/>
                  <a:gd name="T89" fmla="*/ 2 h 28"/>
                  <a:gd name="T90" fmla="*/ 8 w 29"/>
                  <a:gd name="T91" fmla="*/ 4 h 28"/>
                  <a:gd name="T92" fmla="*/ 6 w 29"/>
                  <a:gd name="T93" fmla="*/ 4 h 28"/>
                  <a:gd name="T94" fmla="*/ 4 w 29"/>
                  <a:gd name="T95" fmla="*/ 4 h 28"/>
                  <a:gd name="T96" fmla="*/ 3 w 29"/>
                  <a:gd name="T97" fmla="*/ 7 h 28"/>
                  <a:gd name="T98" fmla="*/ 12 w 29"/>
                  <a:gd name="T99" fmla="*/ 6 h 28"/>
                  <a:gd name="T100" fmla="*/ 22 w 29"/>
                  <a:gd name="T101" fmla="*/ 12 h 28"/>
                  <a:gd name="T102" fmla="*/ 17 w 29"/>
                  <a:gd name="T103" fmla="*/ 22 h 28"/>
                  <a:gd name="T104" fmla="*/ 6 w 29"/>
                  <a:gd name="T105" fmla="*/ 17 h 28"/>
                  <a:gd name="T106" fmla="*/ 12 w 29"/>
                  <a:gd name="T10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3" y="7"/>
                    </a:moveTo>
                    <a:cubicBezTo>
                      <a:pt x="4" y="7"/>
                      <a:pt x="4" y="9"/>
                      <a:pt x="4" y="9"/>
                    </a:cubicBezTo>
                    <a:cubicBezTo>
                      <a:pt x="4" y="9"/>
                      <a:pt x="3" y="10"/>
                      <a:pt x="2" y="9"/>
                    </a:cubicBezTo>
                    <a:cubicBezTo>
                      <a:pt x="1" y="9"/>
                      <a:pt x="0" y="10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2" y="13"/>
                      <a:pt x="3" y="15"/>
                      <a:pt x="3" y="15"/>
                    </a:cubicBezTo>
                    <a:cubicBezTo>
                      <a:pt x="3" y="16"/>
                      <a:pt x="2" y="16"/>
                      <a:pt x="1" y="16"/>
                    </a:cubicBezTo>
                    <a:cubicBezTo>
                      <a:pt x="1" y="17"/>
                      <a:pt x="0" y="18"/>
                      <a:pt x="1" y="19"/>
                    </a:cubicBezTo>
                    <a:cubicBezTo>
                      <a:pt x="1" y="20"/>
                      <a:pt x="2" y="20"/>
                      <a:pt x="3" y="20"/>
                    </a:cubicBezTo>
                    <a:cubicBezTo>
                      <a:pt x="3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4" y="23"/>
                    </a:cubicBezTo>
                    <a:cubicBezTo>
                      <a:pt x="4" y="23"/>
                      <a:pt x="4" y="24"/>
                      <a:pt x="5" y="25"/>
                    </a:cubicBezTo>
                    <a:cubicBezTo>
                      <a:pt x="5" y="26"/>
                      <a:pt x="7" y="26"/>
                      <a:pt x="7" y="25"/>
                    </a:cubicBezTo>
                    <a:cubicBezTo>
                      <a:pt x="8" y="25"/>
                      <a:pt x="9" y="25"/>
                      <a:pt x="9" y="25"/>
                    </a:cubicBezTo>
                    <a:cubicBezTo>
                      <a:pt x="10" y="25"/>
                      <a:pt x="10" y="26"/>
                      <a:pt x="10" y="27"/>
                    </a:cubicBezTo>
                    <a:cubicBezTo>
                      <a:pt x="10" y="27"/>
                      <a:pt x="10" y="28"/>
                      <a:pt x="11" y="28"/>
                    </a:cubicBezTo>
                    <a:cubicBezTo>
                      <a:pt x="12" y="28"/>
                      <a:pt x="13" y="28"/>
                      <a:pt x="13" y="27"/>
                    </a:cubicBezTo>
                    <a:cubicBezTo>
                      <a:pt x="14" y="27"/>
                      <a:pt x="15" y="26"/>
                      <a:pt x="15" y="26"/>
                    </a:cubicBezTo>
                    <a:cubicBezTo>
                      <a:pt x="16" y="26"/>
                      <a:pt x="16" y="26"/>
                      <a:pt x="17" y="27"/>
                    </a:cubicBezTo>
                    <a:cubicBezTo>
                      <a:pt x="17" y="28"/>
                      <a:pt x="18" y="28"/>
                      <a:pt x="19" y="28"/>
                    </a:cubicBezTo>
                    <a:cubicBezTo>
                      <a:pt x="20" y="28"/>
                      <a:pt x="20" y="27"/>
                      <a:pt x="20" y="26"/>
                    </a:cubicBezTo>
                    <a:cubicBezTo>
                      <a:pt x="20" y="25"/>
                      <a:pt x="21" y="24"/>
                      <a:pt x="21" y="24"/>
                    </a:cubicBezTo>
                    <a:cubicBezTo>
                      <a:pt x="21" y="24"/>
                      <a:pt x="22" y="24"/>
                      <a:pt x="23" y="24"/>
                    </a:cubicBezTo>
                    <a:cubicBezTo>
                      <a:pt x="23" y="25"/>
                      <a:pt x="24" y="25"/>
                      <a:pt x="25" y="24"/>
                    </a:cubicBezTo>
                    <a:cubicBezTo>
                      <a:pt x="26" y="23"/>
                      <a:pt x="26" y="22"/>
                      <a:pt x="25" y="21"/>
                    </a:cubicBezTo>
                    <a:cubicBezTo>
                      <a:pt x="25" y="21"/>
                      <a:pt x="25" y="20"/>
                      <a:pt x="25" y="19"/>
                    </a:cubicBezTo>
                    <a:cubicBezTo>
                      <a:pt x="25" y="19"/>
                      <a:pt x="26" y="19"/>
                      <a:pt x="27" y="19"/>
                    </a:cubicBezTo>
                    <a:cubicBezTo>
                      <a:pt x="28" y="19"/>
                      <a:pt x="28" y="18"/>
                      <a:pt x="29" y="17"/>
                    </a:cubicBezTo>
                    <a:cubicBezTo>
                      <a:pt x="29" y="16"/>
                      <a:pt x="28" y="15"/>
                      <a:pt x="28" y="15"/>
                    </a:cubicBezTo>
                    <a:cubicBezTo>
                      <a:pt x="27" y="15"/>
                      <a:pt x="26" y="14"/>
                      <a:pt x="26" y="13"/>
                    </a:cubicBezTo>
                    <a:cubicBezTo>
                      <a:pt x="26" y="13"/>
                      <a:pt x="27" y="12"/>
                      <a:pt x="27" y="12"/>
                    </a:cubicBezTo>
                    <a:cubicBezTo>
                      <a:pt x="28" y="12"/>
                      <a:pt x="28" y="11"/>
                      <a:pt x="28" y="10"/>
                    </a:cubicBezTo>
                    <a:cubicBezTo>
                      <a:pt x="28" y="9"/>
                      <a:pt x="27" y="8"/>
                      <a:pt x="26" y="8"/>
                    </a:cubicBezTo>
                    <a:cubicBezTo>
                      <a:pt x="26" y="9"/>
                      <a:pt x="24" y="8"/>
                      <a:pt x="24" y="7"/>
                    </a:cubicBezTo>
                    <a:cubicBezTo>
                      <a:pt x="24" y="7"/>
                      <a:pt x="24" y="6"/>
                      <a:pt x="25" y="6"/>
                    </a:cubicBezTo>
                    <a:cubicBezTo>
                      <a:pt x="25" y="5"/>
                      <a:pt x="25" y="4"/>
                      <a:pt x="24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1" y="4"/>
                      <a:pt x="20" y="4"/>
                      <a:pt x="19" y="3"/>
                    </a:cubicBezTo>
                    <a:cubicBezTo>
                      <a:pt x="19" y="3"/>
                      <a:pt x="19" y="2"/>
                      <a:pt x="19" y="2"/>
                    </a:cubicBezTo>
                    <a:cubicBezTo>
                      <a:pt x="19" y="1"/>
                      <a:pt x="18" y="0"/>
                      <a:pt x="17" y="0"/>
                    </a:cubicBezTo>
                    <a:cubicBezTo>
                      <a:pt x="16" y="0"/>
                      <a:pt x="15" y="0"/>
                      <a:pt x="15" y="1"/>
                    </a:cubicBezTo>
                    <a:cubicBezTo>
                      <a:pt x="15" y="2"/>
                      <a:pt x="14" y="2"/>
                      <a:pt x="13" y="2"/>
                    </a:cubicBezTo>
                    <a:cubicBezTo>
                      <a:pt x="13" y="2"/>
                      <a:pt x="12" y="2"/>
                      <a:pt x="12" y="1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9" y="1"/>
                      <a:pt x="8" y="2"/>
                      <a:pt x="9" y="2"/>
                    </a:cubicBezTo>
                    <a:cubicBezTo>
                      <a:pt x="9" y="3"/>
                      <a:pt x="8" y="4"/>
                      <a:pt x="8" y="4"/>
                    </a:cubicBezTo>
                    <a:cubicBezTo>
                      <a:pt x="7" y="5"/>
                      <a:pt x="7" y="4"/>
                      <a:pt x="6" y="4"/>
                    </a:cubicBezTo>
                    <a:cubicBezTo>
                      <a:pt x="5" y="3"/>
                      <a:pt x="4" y="4"/>
                      <a:pt x="4" y="4"/>
                    </a:cubicBezTo>
                    <a:cubicBezTo>
                      <a:pt x="3" y="5"/>
                      <a:pt x="3" y="6"/>
                      <a:pt x="3" y="7"/>
                    </a:cubicBezTo>
                    <a:close/>
                    <a:moveTo>
                      <a:pt x="12" y="6"/>
                    </a:moveTo>
                    <a:cubicBezTo>
                      <a:pt x="16" y="5"/>
                      <a:pt x="21" y="7"/>
                      <a:pt x="22" y="12"/>
                    </a:cubicBezTo>
                    <a:cubicBezTo>
                      <a:pt x="24" y="16"/>
                      <a:pt x="21" y="21"/>
                      <a:pt x="17" y="22"/>
                    </a:cubicBezTo>
                    <a:cubicBezTo>
                      <a:pt x="13" y="23"/>
                      <a:pt x="8" y="21"/>
                      <a:pt x="6" y="17"/>
                    </a:cubicBezTo>
                    <a:cubicBezTo>
                      <a:pt x="5" y="12"/>
                      <a:pt x="7" y="8"/>
                      <a:pt x="1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103" name="组合 102"/>
          <p:cNvGrpSpPr/>
          <p:nvPr/>
        </p:nvGrpSpPr>
        <p:grpSpPr>
          <a:xfrm>
            <a:off x="7985466" y="3849513"/>
            <a:ext cx="663125" cy="663125"/>
            <a:chOff x="8125599" y="1434035"/>
            <a:chExt cx="2036802" cy="2036802"/>
          </a:xfrm>
        </p:grpSpPr>
        <p:sp>
          <p:nvSpPr>
            <p:cNvPr id="104" name="椭圆 103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Freeform 9"/>
            <p:cNvSpPr>
              <a:spLocks noEditPoints="1"/>
            </p:cNvSpPr>
            <p:nvPr/>
          </p:nvSpPr>
          <p:spPr bwMode="auto">
            <a:xfrm rot="19469485">
              <a:off x="8577909" y="1818269"/>
              <a:ext cx="1162163" cy="1238355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10215992" y="3771407"/>
            <a:ext cx="663125" cy="663125"/>
            <a:chOff x="8125599" y="1434035"/>
            <a:chExt cx="2036802" cy="2036802"/>
          </a:xfrm>
        </p:grpSpPr>
        <p:sp>
          <p:nvSpPr>
            <p:cNvPr id="107" name="椭圆 106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Freeform 206"/>
            <p:cNvSpPr>
              <a:spLocks noChangeAspect="1" noEditPoints="1"/>
            </p:cNvSpPr>
            <p:nvPr/>
          </p:nvSpPr>
          <p:spPr bwMode="auto">
            <a:xfrm>
              <a:off x="8691164" y="1871942"/>
              <a:ext cx="935653" cy="1131009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9" name="TextBox 10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25894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0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11" dur="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12" dur="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7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19" dur="7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20" dur="7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27" dur="7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28" dur="7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3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35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36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1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43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44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25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 animBg="1"/>
          <p:bldP spid="86" grpId="0"/>
          <p:bldP spid="87" grpId="0"/>
          <p:bldP spid="88" grpId="0"/>
          <p:bldP spid="89" grpId="0"/>
          <p:bldP spid="90" grpId="0"/>
          <p:bldP spid="10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0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7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3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1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25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 animBg="1"/>
          <p:bldP spid="86" grpId="0"/>
          <p:bldP spid="87" grpId="0"/>
          <p:bldP spid="88" grpId="0"/>
          <p:bldP spid="89" grpId="0"/>
          <p:bldP spid="90" grpId="0"/>
          <p:bldP spid="109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实现步骤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3" name="肘形连接符 22"/>
          <p:cNvCxnSpPr>
            <a:stCxn id="25" idx="6"/>
            <a:endCxn id="50" idx="2"/>
          </p:cNvCxnSpPr>
          <p:nvPr/>
        </p:nvCxnSpPr>
        <p:spPr>
          <a:xfrm>
            <a:off x="4899620" y="2088460"/>
            <a:ext cx="5359962" cy="1096970"/>
          </a:xfrm>
          <a:prstGeom prst="bentConnector3">
            <a:avLst>
              <a:gd name="adj1" fmla="val 50000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4143620" y="1710460"/>
            <a:ext cx="756000" cy="756000"/>
            <a:chOff x="4534974" y="2492893"/>
            <a:chExt cx="756000" cy="756000"/>
          </a:xfrm>
        </p:grpSpPr>
        <p:sp>
          <p:nvSpPr>
            <p:cNvPr id="25" name="椭圆 24"/>
            <p:cNvSpPr/>
            <p:nvPr/>
          </p:nvSpPr>
          <p:spPr>
            <a:xfrm>
              <a:off x="4534974" y="2492893"/>
              <a:ext cx="756000" cy="75600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4687974" y="2629656"/>
              <a:ext cx="450000" cy="434596"/>
              <a:chOff x="5512720" y="2152017"/>
              <a:chExt cx="583915" cy="496874"/>
            </a:xfrm>
          </p:grpSpPr>
          <p:sp>
            <p:nvSpPr>
              <p:cNvPr id="27" name="Freeform 159"/>
              <p:cNvSpPr>
                <a:spLocks/>
              </p:cNvSpPr>
              <p:nvPr/>
            </p:nvSpPr>
            <p:spPr bwMode="auto">
              <a:xfrm>
                <a:off x="5574376" y="2246314"/>
                <a:ext cx="460603" cy="402577"/>
              </a:xfrm>
              <a:custGeom>
                <a:avLst/>
                <a:gdLst>
                  <a:gd name="T0" fmla="*/ 29 w 54"/>
                  <a:gd name="T1" fmla="*/ 1 h 47"/>
                  <a:gd name="T2" fmla="*/ 24 w 54"/>
                  <a:gd name="T3" fmla="*/ 1 h 47"/>
                  <a:gd name="T4" fmla="*/ 2 w 54"/>
                  <a:gd name="T5" fmla="*/ 15 h 47"/>
                  <a:gd name="T6" fmla="*/ 0 w 54"/>
                  <a:gd name="T7" fmla="*/ 20 h 47"/>
                  <a:gd name="T8" fmla="*/ 0 w 54"/>
                  <a:gd name="T9" fmla="*/ 44 h 47"/>
                  <a:gd name="T10" fmla="*/ 3 w 54"/>
                  <a:gd name="T11" fmla="*/ 47 h 47"/>
                  <a:gd name="T12" fmla="*/ 13 w 54"/>
                  <a:gd name="T13" fmla="*/ 47 h 47"/>
                  <a:gd name="T14" fmla="*/ 16 w 54"/>
                  <a:gd name="T15" fmla="*/ 44 h 47"/>
                  <a:gd name="T16" fmla="*/ 16 w 54"/>
                  <a:gd name="T17" fmla="*/ 27 h 47"/>
                  <a:gd name="T18" fmla="*/ 19 w 54"/>
                  <a:gd name="T19" fmla="*/ 24 h 47"/>
                  <a:gd name="T20" fmla="*/ 35 w 54"/>
                  <a:gd name="T21" fmla="*/ 24 h 47"/>
                  <a:gd name="T22" fmla="*/ 38 w 54"/>
                  <a:gd name="T23" fmla="*/ 27 h 47"/>
                  <a:gd name="T24" fmla="*/ 38 w 54"/>
                  <a:gd name="T25" fmla="*/ 44 h 47"/>
                  <a:gd name="T26" fmla="*/ 41 w 54"/>
                  <a:gd name="T27" fmla="*/ 47 h 47"/>
                  <a:gd name="T28" fmla="*/ 51 w 54"/>
                  <a:gd name="T29" fmla="*/ 47 h 47"/>
                  <a:gd name="T30" fmla="*/ 54 w 54"/>
                  <a:gd name="T31" fmla="*/ 44 h 47"/>
                  <a:gd name="T32" fmla="*/ 54 w 54"/>
                  <a:gd name="T33" fmla="*/ 20 h 47"/>
                  <a:gd name="T34" fmla="*/ 52 w 54"/>
                  <a:gd name="T35" fmla="*/ 16 h 47"/>
                  <a:gd name="T36" fmla="*/ 29 w 54"/>
                  <a:gd name="T37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47">
                    <a:moveTo>
                      <a:pt x="29" y="1"/>
                    </a:moveTo>
                    <a:cubicBezTo>
                      <a:pt x="28" y="0"/>
                      <a:pt x="25" y="0"/>
                      <a:pt x="24" y="1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1" y="16"/>
                      <a:pt x="0" y="18"/>
                      <a:pt x="0" y="2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1" y="47"/>
                      <a:pt x="3" y="47"/>
                    </a:cubicBezTo>
                    <a:cubicBezTo>
                      <a:pt x="13" y="47"/>
                      <a:pt x="13" y="47"/>
                      <a:pt x="13" y="47"/>
                    </a:cubicBezTo>
                    <a:cubicBezTo>
                      <a:pt x="14" y="47"/>
                      <a:pt x="16" y="46"/>
                      <a:pt x="16" y="44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6"/>
                      <a:pt x="17" y="24"/>
                      <a:pt x="19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7" y="24"/>
                      <a:pt x="38" y="26"/>
                      <a:pt x="38" y="27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38" y="46"/>
                      <a:pt x="39" y="47"/>
                      <a:pt x="41" y="47"/>
                    </a:cubicBezTo>
                    <a:cubicBezTo>
                      <a:pt x="51" y="47"/>
                      <a:pt x="51" y="47"/>
                      <a:pt x="51" y="47"/>
                    </a:cubicBezTo>
                    <a:cubicBezTo>
                      <a:pt x="53" y="47"/>
                      <a:pt x="54" y="46"/>
                      <a:pt x="54" y="44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19"/>
                      <a:pt x="53" y="17"/>
                      <a:pt x="52" y="16"/>
                    </a:cubicBez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/>
              </a:p>
            </p:txBody>
          </p:sp>
          <p:sp>
            <p:nvSpPr>
              <p:cNvPr id="28" name="Freeform 160"/>
              <p:cNvSpPr>
                <a:spLocks/>
              </p:cNvSpPr>
              <p:nvPr/>
            </p:nvSpPr>
            <p:spPr bwMode="auto">
              <a:xfrm>
                <a:off x="5512720" y="2152017"/>
                <a:ext cx="583915" cy="224863"/>
              </a:xfrm>
              <a:custGeom>
                <a:avLst/>
                <a:gdLst>
                  <a:gd name="T0" fmla="*/ 64 w 68"/>
                  <a:gd name="T1" fmla="*/ 20 h 26"/>
                  <a:gd name="T2" fmla="*/ 61 w 68"/>
                  <a:gd name="T3" fmla="*/ 15 h 26"/>
                  <a:gd name="T4" fmla="*/ 61 w 68"/>
                  <a:gd name="T5" fmla="*/ 10 h 26"/>
                  <a:gd name="T6" fmla="*/ 58 w 68"/>
                  <a:gd name="T7" fmla="*/ 7 h 26"/>
                  <a:gd name="T8" fmla="*/ 57 w 68"/>
                  <a:gd name="T9" fmla="*/ 7 h 26"/>
                  <a:gd name="T10" fmla="*/ 54 w 68"/>
                  <a:gd name="T11" fmla="*/ 10 h 26"/>
                  <a:gd name="T12" fmla="*/ 54 w 68"/>
                  <a:gd name="T13" fmla="*/ 10 h 26"/>
                  <a:gd name="T14" fmla="*/ 52 w 68"/>
                  <a:gd name="T15" fmla="*/ 12 h 26"/>
                  <a:gd name="T16" fmla="*/ 36 w 68"/>
                  <a:gd name="T17" fmla="*/ 1 h 26"/>
                  <a:gd name="T18" fmla="*/ 33 w 68"/>
                  <a:gd name="T19" fmla="*/ 0 h 26"/>
                  <a:gd name="T20" fmla="*/ 30 w 68"/>
                  <a:gd name="T21" fmla="*/ 1 h 26"/>
                  <a:gd name="T22" fmla="*/ 2 w 68"/>
                  <a:gd name="T23" fmla="*/ 20 h 26"/>
                  <a:gd name="T24" fmla="*/ 1 w 68"/>
                  <a:gd name="T25" fmla="*/ 24 h 26"/>
                  <a:gd name="T26" fmla="*/ 5 w 68"/>
                  <a:gd name="T27" fmla="*/ 24 h 26"/>
                  <a:gd name="T28" fmla="*/ 31 w 68"/>
                  <a:gd name="T29" fmla="*/ 7 h 26"/>
                  <a:gd name="T30" fmla="*/ 36 w 68"/>
                  <a:gd name="T31" fmla="*/ 7 h 26"/>
                  <a:gd name="T32" fmla="*/ 63 w 68"/>
                  <a:gd name="T33" fmla="*/ 25 h 26"/>
                  <a:gd name="T34" fmla="*/ 67 w 68"/>
                  <a:gd name="T35" fmla="*/ 25 h 26"/>
                  <a:gd name="T36" fmla="*/ 66 w 68"/>
                  <a:gd name="T37" fmla="*/ 21 h 26"/>
                  <a:gd name="T38" fmla="*/ 64 w 68"/>
                  <a:gd name="T39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8" h="26">
                    <a:moveTo>
                      <a:pt x="64" y="20"/>
                    </a:moveTo>
                    <a:cubicBezTo>
                      <a:pt x="62" y="19"/>
                      <a:pt x="61" y="17"/>
                      <a:pt x="61" y="15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1" y="8"/>
                      <a:pt x="60" y="7"/>
                      <a:pt x="58" y="7"/>
                    </a:cubicBezTo>
                    <a:cubicBezTo>
                      <a:pt x="57" y="7"/>
                      <a:pt x="57" y="7"/>
                      <a:pt x="57" y="7"/>
                    </a:cubicBezTo>
                    <a:cubicBezTo>
                      <a:pt x="56" y="7"/>
                      <a:pt x="54" y="8"/>
                      <a:pt x="54" y="10"/>
                    </a:cubicBezTo>
                    <a:cubicBezTo>
                      <a:pt x="54" y="10"/>
                      <a:pt x="54" y="10"/>
                      <a:pt x="54" y="10"/>
                    </a:cubicBezTo>
                    <a:cubicBezTo>
                      <a:pt x="54" y="12"/>
                      <a:pt x="53" y="13"/>
                      <a:pt x="52" y="12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3" y="0"/>
                      <a:pt x="33" y="0"/>
                    </a:cubicBezTo>
                    <a:cubicBezTo>
                      <a:pt x="33" y="0"/>
                      <a:pt x="32" y="1"/>
                      <a:pt x="30" y="1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1" y="21"/>
                      <a:pt x="0" y="23"/>
                      <a:pt x="1" y="24"/>
                    </a:cubicBezTo>
                    <a:cubicBezTo>
                      <a:pt x="2" y="25"/>
                      <a:pt x="3" y="25"/>
                      <a:pt x="5" y="24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6"/>
                      <a:pt x="34" y="6"/>
                      <a:pt x="36" y="7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4" y="26"/>
                      <a:pt x="66" y="26"/>
                      <a:pt x="67" y="25"/>
                    </a:cubicBezTo>
                    <a:cubicBezTo>
                      <a:pt x="68" y="24"/>
                      <a:pt x="67" y="22"/>
                      <a:pt x="66" y="21"/>
                    </a:cubicBezTo>
                    <a:lnTo>
                      <a:pt x="64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/>
              </a:p>
            </p:txBody>
          </p:sp>
        </p:grpSp>
      </p:grpSp>
      <p:cxnSp>
        <p:nvCxnSpPr>
          <p:cNvPr id="29" name="肘形连接符 28"/>
          <p:cNvCxnSpPr>
            <a:stCxn id="31" idx="6"/>
            <a:endCxn id="52" idx="2"/>
          </p:cNvCxnSpPr>
          <p:nvPr/>
        </p:nvCxnSpPr>
        <p:spPr>
          <a:xfrm>
            <a:off x="4899620" y="4275092"/>
            <a:ext cx="2891928" cy="531731"/>
          </a:xfrm>
          <a:prstGeom prst="bentConnector3">
            <a:avLst>
              <a:gd name="adj1" fmla="val 50000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4143620" y="3897092"/>
            <a:ext cx="756000" cy="756000"/>
            <a:chOff x="4534974" y="4368345"/>
            <a:chExt cx="756000" cy="756000"/>
          </a:xfrm>
        </p:grpSpPr>
        <p:sp>
          <p:nvSpPr>
            <p:cNvPr id="31" name="椭圆 30"/>
            <p:cNvSpPr/>
            <p:nvPr/>
          </p:nvSpPr>
          <p:spPr>
            <a:xfrm>
              <a:off x="4534974" y="4368345"/>
              <a:ext cx="756000" cy="75600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Freeform 277"/>
            <p:cNvSpPr>
              <a:spLocks noEditPoints="1"/>
            </p:cNvSpPr>
            <p:nvPr/>
          </p:nvSpPr>
          <p:spPr bwMode="auto">
            <a:xfrm>
              <a:off x="4725418" y="4490152"/>
              <a:ext cx="383972" cy="455826"/>
            </a:xfrm>
            <a:custGeom>
              <a:avLst/>
              <a:gdLst>
                <a:gd name="T0" fmla="*/ 62 w 72"/>
                <a:gd name="T1" fmla="*/ 33 h 86"/>
                <a:gd name="T2" fmla="*/ 57 w 72"/>
                <a:gd name="T3" fmla="*/ 33 h 86"/>
                <a:gd name="T4" fmla="*/ 57 w 72"/>
                <a:gd name="T5" fmla="*/ 19 h 86"/>
                <a:gd name="T6" fmla="*/ 38 w 72"/>
                <a:gd name="T7" fmla="*/ 0 h 86"/>
                <a:gd name="T8" fmla="*/ 34 w 72"/>
                <a:gd name="T9" fmla="*/ 0 h 86"/>
                <a:gd name="T10" fmla="*/ 15 w 72"/>
                <a:gd name="T11" fmla="*/ 19 h 86"/>
                <a:gd name="T12" fmla="*/ 15 w 72"/>
                <a:gd name="T13" fmla="*/ 33 h 86"/>
                <a:gd name="T14" fmla="*/ 10 w 72"/>
                <a:gd name="T15" fmla="*/ 33 h 86"/>
                <a:gd name="T16" fmla="*/ 0 w 72"/>
                <a:gd name="T17" fmla="*/ 43 h 86"/>
                <a:gd name="T18" fmla="*/ 0 w 72"/>
                <a:gd name="T19" fmla="*/ 76 h 86"/>
                <a:gd name="T20" fmla="*/ 10 w 72"/>
                <a:gd name="T21" fmla="*/ 86 h 86"/>
                <a:gd name="T22" fmla="*/ 62 w 72"/>
                <a:gd name="T23" fmla="*/ 86 h 86"/>
                <a:gd name="T24" fmla="*/ 72 w 72"/>
                <a:gd name="T25" fmla="*/ 76 h 86"/>
                <a:gd name="T26" fmla="*/ 72 w 72"/>
                <a:gd name="T27" fmla="*/ 43 h 86"/>
                <a:gd name="T28" fmla="*/ 62 w 72"/>
                <a:gd name="T29" fmla="*/ 33 h 86"/>
                <a:gd name="T30" fmla="*/ 42 w 72"/>
                <a:gd name="T31" fmla="*/ 78 h 86"/>
                <a:gd name="T32" fmla="*/ 31 w 72"/>
                <a:gd name="T33" fmla="*/ 78 h 86"/>
                <a:gd name="T34" fmla="*/ 32 w 72"/>
                <a:gd name="T35" fmla="*/ 64 h 86"/>
                <a:gd name="T36" fmla="*/ 29 w 72"/>
                <a:gd name="T37" fmla="*/ 58 h 86"/>
                <a:gd name="T38" fmla="*/ 36 w 72"/>
                <a:gd name="T39" fmla="*/ 51 h 86"/>
                <a:gd name="T40" fmla="*/ 43 w 72"/>
                <a:gd name="T41" fmla="*/ 58 h 86"/>
                <a:gd name="T42" fmla="*/ 40 w 72"/>
                <a:gd name="T43" fmla="*/ 64 h 86"/>
                <a:gd name="T44" fmla="*/ 42 w 72"/>
                <a:gd name="T45" fmla="*/ 78 h 86"/>
                <a:gd name="T46" fmla="*/ 50 w 72"/>
                <a:gd name="T47" fmla="*/ 33 h 86"/>
                <a:gd name="T48" fmla="*/ 22 w 72"/>
                <a:gd name="T49" fmla="*/ 33 h 86"/>
                <a:gd name="T50" fmla="*/ 22 w 72"/>
                <a:gd name="T51" fmla="*/ 19 h 86"/>
                <a:gd name="T52" fmla="*/ 34 w 72"/>
                <a:gd name="T53" fmla="*/ 7 h 86"/>
                <a:gd name="T54" fmla="*/ 38 w 72"/>
                <a:gd name="T55" fmla="*/ 7 h 86"/>
                <a:gd name="T56" fmla="*/ 50 w 72"/>
                <a:gd name="T57" fmla="*/ 19 h 86"/>
                <a:gd name="T58" fmla="*/ 50 w 72"/>
                <a:gd name="T59" fmla="*/ 3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2" h="86">
                  <a:moveTo>
                    <a:pt x="62" y="33"/>
                  </a:moveTo>
                  <a:cubicBezTo>
                    <a:pt x="57" y="33"/>
                    <a:pt x="57" y="33"/>
                    <a:pt x="57" y="33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7" y="9"/>
                    <a:pt x="49" y="0"/>
                    <a:pt x="38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4" y="0"/>
                    <a:pt x="15" y="9"/>
                    <a:pt x="15" y="19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5" y="33"/>
                    <a:pt x="0" y="37"/>
                    <a:pt x="0" y="43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1"/>
                    <a:pt x="5" y="86"/>
                    <a:pt x="10" y="86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8" y="86"/>
                    <a:pt x="72" y="81"/>
                    <a:pt x="72" y="76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2" y="37"/>
                    <a:pt x="68" y="33"/>
                    <a:pt x="62" y="33"/>
                  </a:cubicBezTo>
                  <a:close/>
                  <a:moveTo>
                    <a:pt x="42" y="78"/>
                  </a:moveTo>
                  <a:cubicBezTo>
                    <a:pt x="31" y="78"/>
                    <a:pt x="31" y="78"/>
                    <a:pt x="31" y="7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30" y="63"/>
                    <a:pt x="29" y="60"/>
                    <a:pt x="29" y="58"/>
                  </a:cubicBezTo>
                  <a:cubicBezTo>
                    <a:pt x="29" y="54"/>
                    <a:pt x="32" y="51"/>
                    <a:pt x="36" y="51"/>
                  </a:cubicBezTo>
                  <a:cubicBezTo>
                    <a:pt x="40" y="51"/>
                    <a:pt x="43" y="54"/>
                    <a:pt x="43" y="58"/>
                  </a:cubicBezTo>
                  <a:cubicBezTo>
                    <a:pt x="43" y="60"/>
                    <a:pt x="42" y="63"/>
                    <a:pt x="40" y="64"/>
                  </a:cubicBezTo>
                  <a:lnTo>
                    <a:pt x="42" y="78"/>
                  </a:lnTo>
                  <a:close/>
                  <a:moveTo>
                    <a:pt x="50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3"/>
                    <a:pt x="28" y="7"/>
                    <a:pt x="34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5" y="7"/>
                    <a:pt x="50" y="13"/>
                    <a:pt x="50" y="19"/>
                  </a:cubicBezTo>
                  <a:lnTo>
                    <a:pt x="50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3" name="肘形连接符 32"/>
          <p:cNvCxnSpPr>
            <a:stCxn id="35" idx="6"/>
            <a:endCxn id="51" idx="2"/>
          </p:cNvCxnSpPr>
          <p:nvPr/>
        </p:nvCxnSpPr>
        <p:spPr>
          <a:xfrm>
            <a:off x="4899620" y="3181776"/>
            <a:ext cx="4125946" cy="985073"/>
          </a:xfrm>
          <a:prstGeom prst="bentConnector3">
            <a:avLst>
              <a:gd name="adj1" fmla="val 50000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4143620" y="2803776"/>
            <a:ext cx="756000" cy="756000"/>
            <a:chOff x="4534974" y="3430619"/>
            <a:chExt cx="756000" cy="756000"/>
          </a:xfrm>
        </p:grpSpPr>
        <p:sp>
          <p:nvSpPr>
            <p:cNvPr id="35" name="椭圆 34"/>
            <p:cNvSpPr/>
            <p:nvPr/>
          </p:nvSpPr>
          <p:spPr>
            <a:xfrm>
              <a:off x="4534974" y="3430619"/>
              <a:ext cx="756000" cy="75600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36" name="Group 92"/>
            <p:cNvGrpSpPr/>
            <p:nvPr/>
          </p:nvGrpSpPr>
          <p:grpSpPr>
            <a:xfrm>
              <a:off x="4688410" y="3660828"/>
              <a:ext cx="474528" cy="295582"/>
              <a:chOff x="5172076" y="1938338"/>
              <a:chExt cx="471488" cy="293688"/>
            </a:xfrm>
            <a:solidFill>
              <a:schemeClr val="bg1"/>
            </a:solidFill>
          </p:grpSpPr>
          <p:sp>
            <p:nvSpPr>
              <p:cNvPr id="37" name="Freeform 8"/>
              <p:cNvSpPr>
                <a:spLocks noEditPoints="1"/>
              </p:cNvSpPr>
              <p:nvPr/>
            </p:nvSpPr>
            <p:spPr bwMode="auto">
              <a:xfrm>
                <a:off x="5172076" y="1938338"/>
                <a:ext cx="471488" cy="293688"/>
              </a:xfrm>
              <a:custGeom>
                <a:avLst/>
                <a:gdLst>
                  <a:gd name="T0" fmla="*/ 113 w 125"/>
                  <a:gd name="T1" fmla="*/ 18 h 78"/>
                  <a:gd name="T2" fmla="*/ 113 w 125"/>
                  <a:gd name="T3" fmla="*/ 0 h 78"/>
                  <a:gd name="T4" fmla="*/ 0 w 125"/>
                  <a:gd name="T5" fmla="*/ 0 h 78"/>
                  <a:gd name="T6" fmla="*/ 0 w 125"/>
                  <a:gd name="T7" fmla="*/ 78 h 78"/>
                  <a:gd name="T8" fmla="*/ 113 w 125"/>
                  <a:gd name="T9" fmla="*/ 78 h 78"/>
                  <a:gd name="T10" fmla="*/ 113 w 125"/>
                  <a:gd name="T11" fmla="*/ 60 h 78"/>
                  <a:gd name="T12" fmla="*/ 125 w 125"/>
                  <a:gd name="T13" fmla="*/ 54 h 78"/>
                  <a:gd name="T14" fmla="*/ 125 w 125"/>
                  <a:gd name="T15" fmla="*/ 26 h 78"/>
                  <a:gd name="T16" fmla="*/ 113 w 125"/>
                  <a:gd name="T17" fmla="*/ 18 h 78"/>
                  <a:gd name="T18" fmla="*/ 104 w 125"/>
                  <a:gd name="T19" fmla="*/ 69 h 78"/>
                  <a:gd name="T20" fmla="*/ 10 w 125"/>
                  <a:gd name="T21" fmla="*/ 69 h 78"/>
                  <a:gd name="T22" fmla="*/ 10 w 125"/>
                  <a:gd name="T23" fmla="*/ 10 h 78"/>
                  <a:gd name="T24" fmla="*/ 104 w 125"/>
                  <a:gd name="T25" fmla="*/ 10 h 78"/>
                  <a:gd name="T26" fmla="*/ 104 w 125"/>
                  <a:gd name="T27" fmla="*/ 6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5" h="78">
                    <a:moveTo>
                      <a:pt x="113" y="18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113" y="78"/>
                      <a:pt x="113" y="78"/>
                      <a:pt x="113" y="78"/>
                    </a:cubicBezTo>
                    <a:cubicBezTo>
                      <a:pt x="113" y="60"/>
                      <a:pt x="113" y="60"/>
                      <a:pt x="113" y="60"/>
                    </a:cubicBezTo>
                    <a:cubicBezTo>
                      <a:pt x="117" y="60"/>
                      <a:pt x="125" y="61"/>
                      <a:pt x="125" y="54"/>
                    </a:cubicBezTo>
                    <a:cubicBezTo>
                      <a:pt x="125" y="26"/>
                      <a:pt x="125" y="26"/>
                      <a:pt x="125" y="26"/>
                    </a:cubicBezTo>
                    <a:cubicBezTo>
                      <a:pt x="125" y="17"/>
                      <a:pt x="116" y="18"/>
                      <a:pt x="113" y="18"/>
                    </a:cubicBezTo>
                    <a:close/>
                    <a:moveTo>
                      <a:pt x="104" y="69"/>
                    </a:move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4" y="10"/>
                      <a:pt x="104" y="10"/>
                      <a:pt x="104" y="10"/>
                    </a:cubicBez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3"/>
              </a:p>
            </p:txBody>
          </p:sp>
          <p:sp>
            <p:nvSpPr>
              <p:cNvPr id="38" name="Rectangle 9"/>
              <p:cNvSpPr>
                <a:spLocks noChangeArrowheads="1"/>
              </p:cNvSpPr>
              <p:nvPr/>
            </p:nvSpPr>
            <p:spPr bwMode="auto">
              <a:xfrm>
                <a:off x="5235576" y="2001838"/>
                <a:ext cx="90488" cy="1666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3"/>
              </a:p>
            </p:txBody>
          </p:sp>
          <p:sp>
            <p:nvSpPr>
              <p:cNvPr id="39" name="Rectangle 10"/>
              <p:cNvSpPr>
                <a:spLocks noChangeArrowheads="1"/>
              </p:cNvSpPr>
              <p:nvPr/>
            </p:nvSpPr>
            <p:spPr bwMode="auto">
              <a:xfrm>
                <a:off x="5341938" y="2001838"/>
                <a:ext cx="85725" cy="1666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3"/>
              </a:p>
            </p:txBody>
          </p:sp>
        </p:grpSp>
      </p:grpSp>
      <p:cxnSp>
        <p:nvCxnSpPr>
          <p:cNvPr id="40" name="直接连接符 39"/>
          <p:cNvCxnSpPr>
            <a:endCxn id="42" idx="6"/>
          </p:cNvCxnSpPr>
          <p:nvPr/>
        </p:nvCxnSpPr>
        <p:spPr>
          <a:xfrm flipH="1" flipV="1">
            <a:off x="4899620" y="5368407"/>
            <a:ext cx="128008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/>
        </p:nvGrpSpPr>
        <p:grpSpPr>
          <a:xfrm>
            <a:off x="4143620" y="4990407"/>
            <a:ext cx="756000" cy="756000"/>
            <a:chOff x="4534974" y="5306072"/>
            <a:chExt cx="756000" cy="756000"/>
          </a:xfrm>
        </p:grpSpPr>
        <p:sp>
          <p:nvSpPr>
            <p:cNvPr id="42" name="椭圆 41"/>
            <p:cNvSpPr/>
            <p:nvPr/>
          </p:nvSpPr>
          <p:spPr>
            <a:xfrm>
              <a:off x="4534974" y="5306072"/>
              <a:ext cx="756000" cy="75600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Group 9"/>
            <p:cNvGrpSpPr/>
            <p:nvPr/>
          </p:nvGrpSpPr>
          <p:grpSpPr>
            <a:xfrm>
              <a:off x="4659950" y="5504420"/>
              <a:ext cx="516045" cy="382660"/>
              <a:chOff x="4572000" y="3414713"/>
              <a:chExt cx="374651" cy="277813"/>
            </a:xfrm>
            <a:solidFill>
              <a:schemeClr val="bg1"/>
            </a:solidFill>
          </p:grpSpPr>
          <p:sp>
            <p:nvSpPr>
              <p:cNvPr id="44" name="Freeform 17"/>
              <p:cNvSpPr>
                <a:spLocks/>
              </p:cNvSpPr>
              <p:nvPr/>
            </p:nvSpPr>
            <p:spPr bwMode="auto">
              <a:xfrm>
                <a:off x="4713288" y="3481388"/>
                <a:ext cx="233363" cy="211138"/>
              </a:xfrm>
              <a:custGeom>
                <a:avLst/>
                <a:gdLst>
                  <a:gd name="T0" fmla="*/ 89 w 89"/>
                  <a:gd name="T1" fmla="*/ 33 h 81"/>
                  <a:gd name="T2" fmla="*/ 43 w 89"/>
                  <a:gd name="T3" fmla="*/ 0 h 81"/>
                  <a:gd name="T4" fmla="*/ 40 w 89"/>
                  <a:gd name="T5" fmla="*/ 1 h 81"/>
                  <a:gd name="T6" fmla="*/ 43 w 89"/>
                  <a:gd name="T7" fmla="*/ 11 h 81"/>
                  <a:gd name="T8" fmla="*/ 0 w 89"/>
                  <a:gd name="T9" fmla="*/ 44 h 81"/>
                  <a:gd name="T10" fmla="*/ 0 w 89"/>
                  <a:gd name="T11" fmla="*/ 44 h 81"/>
                  <a:gd name="T12" fmla="*/ 40 w 89"/>
                  <a:gd name="T13" fmla="*/ 65 h 81"/>
                  <a:gd name="T14" fmla="*/ 74 w 89"/>
                  <a:gd name="T15" fmla="*/ 81 h 81"/>
                  <a:gd name="T16" fmla="*/ 64 w 89"/>
                  <a:gd name="T17" fmla="*/ 62 h 81"/>
                  <a:gd name="T18" fmla="*/ 89 w 89"/>
                  <a:gd name="T19" fmla="*/ 3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81">
                    <a:moveTo>
                      <a:pt x="89" y="33"/>
                    </a:moveTo>
                    <a:cubicBezTo>
                      <a:pt x="89" y="15"/>
                      <a:pt x="68" y="0"/>
                      <a:pt x="43" y="0"/>
                    </a:cubicBezTo>
                    <a:cubicBezTo>
                      <a:pt x="42" y="0"/>
                      <a:pt x="41" y="1"/>
                      <a:pt x="40" y="1"/>
                    </a:cubicBezTo>
                    <a:cubicBezTo>
                      <a:pt x="42" y="4"/>
                      <a:pt x="43" y="8"/>
                      <a:pt x="43" y="11"/>
                    </a:cubicBezTo>
                    <a:cubicBezTo>
                      <a:pt x="43" y="29"/>
                      <a:pt x="24" y="43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6" y="56"/>
                      <a:pt x="21" y="64"/>
                      <a:pt x="40" y="65"/>
                    </a:cubicBezTo>
                    <a:cubicBezTo>
                      <a:pt x="53" y="75"/>
                      <a:pt x="74" y="81"/>
                      <a:pt x="74" y="81"/>
                    </a:cubicBezTo>
                    <a:cubicBezTo>
                      <a:pt x="64" y="72"/>
                      <a:pt x="63" y="65"/>
                      <a:pt x="64" y="62"/>
                    </a:cubicBezTo>
                    <a:cubicBezTo>
                      <a:pt x="79" y="56"/>
                      <a:pt x="89" y="46"/>
                      <a:pt x="89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45" name="Freeform 18"/>
              <p:cNvSpPr>
                <a:spLocks/>
              </p:cNvSpPr>
              <p:nvPr/>
            </p:nvSpPr>
            <p:spPr bwMode="auto">
              <a:xfrm>
                <a:off x="4572000" y="3414713"/>
                <a:ext cx="241300" cy="209550"/>
              </a:xfrm>
              <a:custGeom>
                <a:avLst/>
                <a:gdLst>
                  <a:gd name="T0" fmla="*/ 89 w 92"/>
                  <a:gd name="T1" fmla="*/ 21 h 80"/>
                  <a:gd name="T2" fmla="*/ 46 w 92"/>
                  <a:gd name="T3" fmla="*/ 0 h 80"/>
                  <a:gd name="T4" fmla="*/ 0 w 92"/>
                  <a:gd name="T5" fmla="*/ 32 h 80"/>
                  <a:gd name="T6" fmla="*/ 25 w 92"/>
                  <a:gd name="T7" fmla="*/ 61 h 80"/>
                  <a:gd name="T8" fmla="*/ 14 w 92"/>
                  <a:gd name="T9" fmla="*/ 80 h 80"/>
                  <a:gd name="T10" fmla="*/ 48 w 92"/>
                  <a:gd name="T11" fmla="*/ 65 h 80"/>
                  <a:gd name="T12" fmla="*/ 49 w 92"/>
                  <a:gd name="T13" fmla="*/ 64 h 80"/>
                  <a:gd name="T14" fmla="*/ 92 w 92"/>
                  <a:gd name="T15" fmla="*/ 32 h 80"/>
                  <a:gd name="T16" fmla="*/ 89 w 92"/>
                  <a:gd name="T17" fmla="*/ 21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" h="80">
                    <a:moveTo>
                      <a:pt x="89" y="21"/>
                    </a:moveTo>
                    <a:cubicBezTo>
                      <a:pt x="83" y="9"/>
                      <a:pt x="66" y="0"/>
                      <a:pt x="46" y="0"/>
                    </a:cubicBezTo>
                    <a:cubicBezTo>
                      <a:pt x="20" y="0"/>
                      <a:pt x="0" y="14"/>
                      <a:pt x="0" y="32"/>
                    </a:cubicBezTo>
                    <a:cubicBezTo>
                      <a:pt x="0" y="45"/>
                      <a:pt x="10" y="56"/>
                      <a:pt x="25" y="61"/>
                    </a:cubicBezTo>
                    <a:cubicBezTo>
                      <a:pt x="26" y="65"/>
                      <a:pt x="25" y="71"/>
                      <a:pt x="14" y="80"/>
                    </a:cubicBezTo>
                    <a:cubicBezTo>
                      <a:pt x="14" y="80"/>
                      <a:pt x="36" y="75"/>
                      <a:pt x="48" y="65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73" y="63"/>
                      <a:pt x="92" y="49"/>
                      <a:pt x="92" y="32"/>
                    </a:cubicBezTo>
                    <a:cubicBezTo>
                      <a:pt x="92" y="28"/>
                      <a:pt x="91" y="25"/>
                      <a:pt x="8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  <p:sp>
        <p:nvSpPr>
          <p:cNvPr id="46" name="任意多边形 45"/>
          <p:cNvSpPr/>
          <p:nvPr/>
        </p:nvSpPr>
        <p:spPr>
          <a:xfrm>
            <a:off x="9813031" y="2004588"/>
            <a:ext cx="1181100" cy="3698875"/>
          </a:xfrm>
          <a:custGeom>
            <a:avLst/>
            <a:gdLst>
              <a:gd name="connsiteX0" fmla="*/ 1176576 w 1181100"/>
              <a:gd name="connsiteY0" fmla="*/ 0 h 3698875"/>
              <a:gd name="connsiteX1" fmla="*/ 1181100 w 1181100"/>
              <a:gd name="connsiteY1" fmla="*/ 0 h 3698875"/>
              <a:gd name="connsiteX2" fmla="*/ 1181100 w 1181100"/>
              <a:gd name="connsiteY2" fmla="*/ 3698875 h 3698875"/>
              <a:gd name="connsiteX3" fmla="*/ 0 w 1181100"/>
              <a:gd name="connsiteY3" fmla="*/ 3698875 h 3698875"/>
              <a:gd name="connsiteX4" fmla="*/ 0 w 1181100"/>
              <a:gd name="connsiteY4" fmla="*/ 1735795 h 3698875"/>
              <a:gd name="connsiteX5" fmla="*/ 48924 w 1181100"/>
              <a:gd name="connsiteY5" fmla="*/ 1697678 h 3698875"/>
              <a:gd name="connsiteX6" fmla="*/ 278759 w 1181100"/>
              <a:gd name="connsiteY6" fmla="*/ 1500788 h 3698875"/>
              <a:gd name="connsiteX7" fmla="*/ 453153 w 1181100"/>
              <a:gd name="connsiteY7" fmla="*/ 1330349 h 3698875"/>
              <a:gd name="connsiteX8" fmla="*/ 510936 w 1181100"/>
              <a:gd name="connsiteY8" fmla="*/ 1369307 h 3698875"/>
              <a:gd name="connsiteX9" fmla="*/ 590551 w 1181100"/>
              <a:gd name="connsiteY9" fmla="*/ 1385380 h 3698875"/>
              <a:gd name="connsiteX10" fmla="*/ 795088 w 1181100"/>
              <a:gd name="connsiteY10" fmla="*/ 1180843 h 3698875"/>
              <a:gd name="connsiteX11" fmla="*/ 735181 w 1181100"/>
              <a:gd name="connsiteY11" fmla="*/ 1036213 h 3698875"/>
              <a:gd name="connsiteX12" fmla="*/ 717723 w 1181100"/>
              <a:gd name="connsiteY12" fmla="*/ 1024442 h 3698875"/>
              <a:gd name="connsiteX13" fmla="*/ 820291 w 1181100"/>
              <a:gd name="connsiteY13" fmla="*/ 886780 h 3698875"/>
              <a:gd name="connsiteX14" fmla="*/ 1174186 w 1181100"/>
              <a:gd name="connsiteY14" fmla="*/ 21448 h 3698875"/>
              <a:gd name="connsiteX15" fmla="*/ 1176576 w 1181100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81100" h="3698875">
                <a:moveTo>
                  <a:pt x="1176576" y="0"/>
                </a:moveTo>
                <a:lnTo>
                  <a:pt x="1181100" y="0"/>
                </a:lnTo>
                <a:lnTo>
                  <a:pt x="1181100" y="3698875"/>
                </a:lnTo>
                <a:lnTo>
                  <a:pt x="0" y="3698875"/>
                </a:lnTo>
                <a:lnTo>
                  <a:pt x="0" y="1735795"/>
                </a:lnTo>
                <a:lnTo>
                  <a:pt x="48924" y="1697678"/>
                </a:lnTo>
                <a:cubicBezTo>
                  <a:pt x="129510" y="1632743"/>
                  <a:pt x="206155" y="1567101"/>
                  <a:pt x="278759" y="1500788"/>
                </a:cubicBezTo>
                <a:lnTo>
                  <a:pt x="453153" y="1330349"/>
                </a:lnTo>
                <a:lnTo>
                  <a:pt x="510936" y="1369307"/>
                </a:lnTo>
                <a:cubicBezTo>
                  <a:pt x="535406" y="1379657"/>
                  <a:pt x="562310" y="1385380"/>
                  <a:pt x="590551" y="1385380"/>
                </a:cubicBezTo>
                <a:cubicBezTo>
                  <a:pt x="703514" y="1385380"/>
                  <a:pt x="795088" y="1293806"/>
                  <a:pt x="795088" y="1180843"/>
                </a:cubicBezTo>
                <a:cubicBezTo>
                  <a:pt x="795088" y="1124362"/>
                  <a:pt x="772195" y="1073227"/>
                  <a:pt x="735181" y="1036213"/>
                </a:cubicBezTo>
                <a:lnTo>
                  <a:pt x="717723" y="1024442"/>
                </a:lnTo>
                <a:lnTo>
                  <a:pt x="820291" y="886780"/>
                </a:lnTo>
                <a:cubicBezTo>
                  <a:pt x="1010014" y="606666"/>
                  <a:pt x="1130158" y="317479"/>
                  <a:pt x="1174186" y="21448"/>
                </a:cubicBezTo>
                <a:lnTo>
                  <a:pt x="1176576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 46"/>
          <p:cNvSpPr/>
          <p:nvPr/>
        </p:nvSpPr>
        <p:spPr>
          <a:xfrm>
            <a:off x="8579015" y="3781607"/>
            <a:ext cx="1181100" cy="1921854"/>
          </a:xfrm>
          <a:custGeom>
            <a:avLst/>
            <a:gdLst>
              <a:gd name="connsiteX0" fmla="*/ 1181100 w 1181100"/>
              <a:gd name="connsiteY0" fmla="*/ 0 h 1921854"/>
              <a:gd name="connsiteX1" fmla="*/ 1181100 w 1181100"/>
              <a:gd name="connsiteY1" fmla="*/ 1921854 h 1921854"/>
              <a:gd name="connsiteX2" fmla="*/ 0 w 1181100"/>
              <a:gd name="connsiteY2" fmla="*/ 1921854 h 1921854"/>
              <a:gd name="connsiteX3" fmla="*/ 0 w 1181100"/>
              <a:gd name="connsiteY3" fmla="*/ 731966 h 1921854"/>
              <a:gd name="connsiteX4" fmla="*/ 319230 w 1181100"/>
              <a:gd name="connsiteY4" fmla="*/ 562253 h 1921854"/>
              <a:gd name="connsiteX5" fmla="*/ 425975 w 1181100"/>
              <a:gd name="connsiteY5" fmla="*/ 500289 h 1921854"/>
              <a:gd name="connsiteX6" fmla="*/ 445921 w 1181100"/>
              <a:gd name="connsiteY6" fmla="*/ 529872 h 1921854"/>
              <a:gd name="connsiteX7" fmla="*/ 590551 w 1181100"/>
              <a:gd name="connsiteY7" fmla="*/ 589779 h 1921854"/>
              <a:gd name="connsiteX8" fmla="*/ 795088 w 1181100"/>
              <a:gd name="connsiteY8" fmla="*/ 385242 h 1921854"/>
              <a:gd name="connsiteX9" fmla="*/ 779015 w 1181100"/>
              <a:gd name="connsiteY9" fmla="*/ 305627 h 1921854"/>
              <a:gd name="connsiteX10" fmla="*/ 768996 w 1181100"/>
              <a:gd name="connsiteY10" fmla="*/ 290767 h 1921854"/>
              <a:gd name="connsiteX11" fmla="*/ 952789 w 1181100"/>
              <a:gd name="connsiteY11" fmla="*/ 167545 h 1921854"/>
              <a:gd name="connsiteX12" fmla="*/ 1140954 w 1181100"/>
              <a:gd name="connsiteY12" fmla="*/ 31276 h 1921854"/>
              <a:gd name="connsiteX13" fmla="*/ 1181100 w 1181100"/>
              <a:gd name="connsiteY13" fmla="*/ 0 h 192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81100" h="1921854">
                <a:moveTo>
                  <a:pt x="1181100" y="0"/>
                </a:moveTo>
                <a:lnTo>
                  <a:pt x="1181100" y="1921854"/>
                </a:lnTo>
                <a:lnTo>
                  <a:pt x="0" y="1921854"/>
                </a:lnTo>
                <a:lnTo>
                  <a:pt x="0" y="731966"/>
                </a:lnTo>
                <a:lnTo>
                  <a:pt x="319230" y="562253"/>
                </a:lnTo>
                <a:lnTo>
                  <a:pt x="425975" y="500289"/>
                </a:lnTo>
                <a:lnTo>
                  <a:pt x="445921" y="529872"/>
                </a:lnTo>
                <a:cubicBezTo>
                  <a:pt x="482935" y="566886"/>
                  <a:pt x="534069" y="589779"/>
                  <a:pt x="590551" y="589779"/>
                </a:cubicBezTo>
                <a:cubicBezTo>
                  <a:pt x="703514" y="589779"/>
                  <a:pt x="795088" y="498205"/>
                  <a:pt x="795088" y="385242"/>
                </a:cubicBezTo>
                <a:cubicBezTo>
                  <a:pt x="795088" y="357001"/>
                  <a:pt x="789365" y="330097"/>
                  <a:pt x="779015" y="305627"/>
                </a:cubicBezTo>
                <a:lnTo>
                  <a:pt x="768996" y="290767"/>
                </a:lnTo>
                <a:lnTo>
                  <a:pt x="952789" y="167545"/>
                </a:lnTo>
                <a:cubicBezTo>
                  <a:pt x="1017466" y="122501"/>
                  <a:pt x="1080201" y="77074"/>
                  <a:pt x="1140954" y="31276"/>
                </a:cubicBezTo>
                <a:lnTo>
                  <a:pt x="118110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任意多边形 47"/>
          <p:cNvSpPr/>
          <p:nvPr/>
        </p:nvSpPr>
        <p:spPr>
          <a:xfrm>
            <a:off x="7344997" y="4541708"/>
            <a:ext cx="1181100" cy="1161755"/>
          </a:xfrm>
          <a:custGeom>
            <a:avLst/>
            <a:gdLst>
              <a:gd name="connsiteX0" fmla="*/ 1181100 w 1181100"/>
              <a:gd name="connsiteY0" fmla="*/ 0 h 1161755"/>
              <a:gd name="connsiteX1" fmla="*/ 1181100 w 1181100"/>
              <a:gd name="connsiteY1" fmla="*/ 1161755 h 1161755"/>
              <a:gd name="connsiteX2" fmla="*/ 0 w 1181100"/>
              <a:gd name="connsiteY2" fmla="*/ 1161755 h 1161755"/>
              <a:gd name="connsiteX3" fmla="*/ 0 w 1181100"/>
              <a:gd name="connsiteY3" fmla="*/ 517854 h 1161755"/>
              <a:gd name="connsiteX4" fmla="*/ 336342 w 1181100"/>
              <a:gd name="connsiteY4" fmla="*/ 385518 h 1161755"/>
              <a:gd name="connsiteX5" fmla="*/ 408490 w 1181100"/>
              <a:gd name="connsiteY5" fmla="*/ 354228 h 1161755"/>
              <a:gd name="connsiteX6" fmla="*/ 445921 w 1181100"/>
              <a:gd name="connsiteY6" fmla="*/ 409746 h 1161755"/>
              <a:gd name="connsiteX7" fmla="*/ 590551 w 1181100"/>
              <a:gd name="connsiteY7" fmla="*/ 469653 h 1161755"/>
              <a:gd name="connsiteX8" fmla="*/ 795088 w 1181100"/>
              <a:gd name="connsiteY8" fmla="*/ 265116 h 1161755"/>
              <a:gd name="connsiteX9" fmla="*/ 790933 w 1181100"/>
              <a:gd name="connsiteY9" fmla="*/ 223895 h 1161755"/>
              <a:gd name="connsiteX10" fmla="*/ 781056 w 1181100"/>
              <a:gd name="connsiteY10" fmla="*/ 192076 h 1161755"/>
              <a:gd name="connsiteX11" fmla="*/ 1174526 w 1181100"/>
              <a:gd name="connsiteY11" fmla="*/ 3495 h 1161755"/>
              <a:gd name="connsiteX12" fmla="*/ 1181100 w 1181100"/>
              <a:gd name="connsiteY12" fmla="*/ 0 h 1161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81100" h="1161755">
                <a:moveTo>
                  <a:pt x="1181100" y="0"/>
                </a:moveTo>
                <a:lnTo>
                  <a:pt x="1181100" y="1161755"/>
                </a:lnTo>
                <a:lnTo>
                  <a:pt x="0" y="1161755"/>
                </a:lnTo>
                <a:lnTo>
                  <a:pt x="0" y="517854"/>
                </a:lnTo>
                <a:lnTo>
                  <a:pt x="336342" y="385518"/>
                </a:lnTo>
                <a:lnTo>
                  <a:pt x="408490" y="354228"/>
                </a:lnTo>
                <a:lnTo>
                  <a:pt x="445921" y="409746"/>
                </a:lnTo>
                <a:cubicBezTo>
                  <a:pt x="482935" y="446760"/>
                  <a:pt x="534070" y="469653"/>
                  <a:pt x="590551" y="469653"/>
                </a:cubicBezTo>
                <a:cubicBezTo>
                  <a:pt x="703514" y="469653"/>
                  <a:pt x="795088" y="378079"/>
                  <a:pt x="795088" y="265116"/>
                </a:cubicBezTo>
                <a:cubicBezTo>
                  <a:pt x="795088" y="250996"/>
                  <a:pt x="793657" y="237210"/>
                  <a:pt x="790933" y="223895"/>
                </a:cubicBezTo>
                <a:lnTo>
                  <a:pt x="781056" y="192076"/>
                </a:lnTo>
                <a:lnTo>
                  <a:pt x="1174526" y="3495"/>
                </a:lnTo>
                <a:lnTo>
                  <a:pt x="118110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5355331" y="5080381"/>
            <a:ext cx="1936748" cy="623080"/>
          </a:xfrm>
          <a:custGeom>
            <a:avLst/>
            <a:gdLst>
              <a:gd name="connsiteX0" fmla="*/ 1936748 w 1936748"/>
              <a:gd name="connsiteY0" fmla="*/ 0 h 623080"/>
              <a:gd name="connsiteX1" fmla="*/ 1936748 w 1936748"/>
              <a:gd name="connsiteY1" fmla="*/ 623080 h 623080"/>
              <a:gd name="connsiteX2" fmla="*/ 0 w 1936748"/>
              <a:gd name="connsiteY2" fmla="*/ 623080 h 623080"/>
              <a:gd name="connsiteX3" fmla="*/ 0 w 1936748"/>
              <a:gd name="connsiteY3" fmla="*/ 613884 h 623080"/>
              <a:gd name="connsiteX4" fmla="*/ 352298 w 1936748"/>
              <a:gd name="connsiteY4" fmla="*/ 519526 h 623080"/>
              <a:gd name="connsiteX5" fmla="*/ 750617 w 1936748"/>
              <a:gd name="connsiteY5" fmla="*/ 403342 h 623080"/>
              <a:gd name="connsiteX6" fmla="*/ 791646 w 1936748"/>
              <a:gd name="connsiteY6" fmla="*/ 390480 h 623080"/>
              <a:gd name="connsiteX7" fmla="*/ 823745 w 1936748"/>
              <a:gd name="connsiteY7" fmla="*/ 438090 h 623080"/>
              <a:gd name="connsiteX8" fmla="*/ 968375 w 1936748"/>
              <a:gd name="connsiteY8" fmla="*/ 497997 h 623080"/>
              <a:gd name="connsiteX9" fmla="*/ 1172912 w 1936748"/>
              <a:gd name="connsiteY9" fmla="*/ 293460 h 623080"/>
              <a:gd name="connsiteX10" fmla="*/ 1170635 w 1936748"/>
              <a:gd name="connsiteY10" fmla="*/ 270869 h 623080"/>
              <a:gd name="connsiteX11" fmla="*/ 1509041 w 1936748"/>
              <a:gd name="connsiteY11" fmla="*/ 156899 h 623080"/>
              <a:gd name="connsiteX12" fmla="*/ 1868376 w 1936748"/>
              <a:gd name="connsiteY12" fmla="*/ 26902 h 623080"/>
              <a:gd name="connsiteX13" fmla="*/ 1936748 w 1936748"/>
              <a:gd name="connsiteY13" fmla="*/ 0 h 62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36748" h="623080">
                <a:moveTo>
                  <a:pt x="1936748" y="0"/>
                </a:moveTo>
                <a:lnTo>
                  <a:pt x="1936748" y="623080"/>
                </a:lnTo>
                <a:lnTo>
                  <a:pt x="0" y="623080"/>
                </a:lnTo>
                <a:lnTo>
                  <a:pt x="0" y="613884"/>
                </a:lnTo>
                <a:lnTo>
                  <a:pt x="352298" y="519526"/>
                </a:lnTo>
                <a:cubicBezTo>
                  <a:pt x="487129" y="481602"/>
                  <a:pt x="619924" y="442867"/>
                  <a:pt x="750617" y="403342"/>
                </a:cubicBezTo>
                <a:lnTo>
                  <a:pt x="791646" y="390480"/>
                </a:lnTo>
                <a:lnTo>
                  <a:pt x="823745" y="438090"/>
                </a:lnTo>
                <a:cubicBezTo>
                  <a:pt x="860759" y="475104"/>
                  <a:pt x="911894" y="497997"/>
                  <a:pt x="968375" y="497997"/>
                </a:cubicBezTo>
                <a:cubicBezTo>
                  <a:pt x="1081338" y="497997"/>
                  <a:pt x="1172912" y="406423"/>
                  <a:pt x="1172912" y="293460"/>
                </a:cubicBezTo>
                <a:lnTo>
                  <a:pt x="1170635" y="270869"/>
                </a:lnTo>
                <a:lnTo>
                  <a:pt x="1509041" y="156899"/>
                </a:lnTo>
                <a:cubicBezTo>
                  <a:pt x="1631071" y="114305"/>
                  <a:pt x="1750871" y="70965"/>
                  <a:pt x="1868376" y="26902"/>
                </a:cubicBezTo>
                <a:lnTo>
                  <a:pt x="1936748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259582" y="3041430"/>
            <a:ext cx="288000" cy="288000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9025566" y="4022849"/>
            <a:ext cx="288000" cy="288000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7791548" y="4662823"/>
            <a:ext cx="288000" cy="288000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6179706" y="5229841"/>
            <a:ext cx="288000" cy="288000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2991738" y="1631783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536689" y="2011760"/>
            <a:ext cx="25630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说明，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点击输入图表的描述说明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2991738" y="2733604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1536689" y="3113581"/>
            <a:ext cx="25630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的描述说明，点击输入图表的描述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2991738" y="3835425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536689" y="4215402"/>
            <a:ext cx="25630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的描述说明，点击输入图表的描述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991738" y="4937246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536689" y="5317223"/>
            <a:ext cx="25630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的描述说明，点击输入图表的描述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69121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6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9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75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750"/>
                            </p:stCondLst>
                            <p:childTnLst>
                              <p:par>
                                <p:cTn id="5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250"/>
                            </p:stCondLst>
                            <p:childTnLst>
                              <p:par>
                                <p:cTn id="6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0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750"/>
                            </p:stCondLst>
                            <p:childTnLst>
                              <p:par>
                                <p:cTn id="7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6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35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850"/>
                            </p:stCondLst>
                            <p:childTnLst>
                              <p:par>
                                <p:cTn id="8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350"/>
                            </p:stCondLst>
                            <p:childTnLst>
                              <p:par>
                                <p:cTn id="8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 tmFilter="0, 0; .2, .5; .8, .5; 1, 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9" dur="250" autoRev="1" fill="hold"/>
                                        <p:tgtEl>
                                          <p:spTgt spid="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850"/>
                            </p:stCondLst>
                            <p:childTnLst>
                              <p:par>
                                <p:cTn id="9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6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100"/>
                            </p:stCondLst>
                            <p:childTnLst>
                              <p:par>
                                <p:cTn id="9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6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可行性评估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598155" y="1814449"/>
            <a:ext cx="2877871" cy="363241"/>
            <a:chOff x="3249264" y="1751685"/>
            <a:chExt cx="2994025" cy="363240"/>
          </a:xfrm>
        </p:grpSpPr>
        <p:grpSp>
          <p:nvGrpSpPr>
            <p:cNvPr id="24" name="组合 23"/>
            <p:cNvGrpSpPr/>
            <p:nvPr/>
          </p:nvGrpSpPr>
          <p:grpSpPr>
            <a:xfrm>
              <a:off x="3249264" y="1776444"/>
              <a:ext cx="2994025" cy="314202"/>
              <a:chOff x="2940050" y="2132898"/>
              <a:chExt cx="2994025" cy="314202"/>
            </a:xfrm>
          </p:grpSpPr>
          <p:sp>
            <p:nvSpPr>
              <p:cNvPr id="26" name="圆角矩形 25"/>
              <p:cNvSpPr/>
              <p:nvPr/>
            </p:nvSpPr>
            <p:spPr>
              <a:xfrm>
                <a:off x="2940050" y="2132898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2940050" y="2132898"/>
                <a:ext cx="21082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202A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5" name="文本框 4"/>
            <p:cNvSpPr txBox="1"/>
            <p:nvPr/>
          </p:nvSpPr>
          <p:spPr>
            <a:xfrm>
              <a:off x="5335260" y="1751685"/>
              <a:ext cx="673754" cy="363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rPr>
                <a:t>70%</a:t>
              </a:r>
              <a:endParaRPr lang="zh-CN" altLang="en-US" sz="1467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598155" y="2225515"/>
            <a:ext cx="2877871" cy="363241"/>
            <a:chOff x="3249264" y="2162753"/>
            <a:chExt cx="2994025" cy="363241"/>
          </a:xfrm>
        </p:grpSpPr>
        <p:grpSp>
          <p:nvGrpSpPr>
            <p:cNvPr id="29" name="组合 28"/>
            <p:cNvGrpSpPr/>
            <p:nvPr/>
          </p:nvGrpSpPr>
          <p:grpSpPr>
            <a:xfrm>
              <a:off x="3249264" y="2178703"/>
              <a:ext cx="2994025" cy="314618"/>
              <a:chOff x="2940050" y="2519659"/>
              <a:chExt cx="2994025" cy="314618"/>
            </a:xfrm>
          </p:grpSpPr>
          <p:sp>
            <p:nvSpPr>
              <p:cNvPr id="31" name="圆角矩形 30"/>
              <p:cNvSpPr/>
              <p:nvPr/>
            </p:nvSpPr>
            <p:spPr>
              <a:xfrm>
                <a:off x="2940050" y="2520075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2940051" y="2519659"/>
                <a:ext cx="8890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202A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0" name="文本框 9"/>
            <p:cNvSpPr txBox="1"/>
            <p:nvPr/>
          </p:nvSpPr>
          <p:spPr>
            <a:xfrm>
              <a:off x="4118871" y="2162753"/>
              <a:ext cx="673754" cy="3632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rPr>
                <a:t>30%</a:t>
              </a:r>
              <a:endParaRPr lang="zh-CN" altLang="en-US" sz="1467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577307" y="3688889"/>
            <a:ext cx="2894725" cy="363241"/>
            <a:chOff x="3244272" y="3932941"/>
            <a:chExt cx="3011560" cy="363240"/>
          </a:xfrm>
        </p:grpSpPr>
        <p:sp>
          <p:nvSpPr>
            <p:cNvPr id="34" name="圆角矩形 33"/>
            <p:cNvSpPr/>
            <p:nvPr/>
          </p:nvSpPr>
          <p:spPr>
            <a:xfrm>
              <a:off x="3261807" y="3971332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3244272" y="3971332"/>
              <a:ext cx="1201953" cy="314202"/>
            </a:xfrm>
            <a:prstGeom prst="roundRect">
              <a:avLst>
                <a:gd name="adj" fmla="val 50000"/>
              </a:avLst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6" name="文本框 15"/>
            <p:cNvSpPr txBox="1"/>
            <p:nvPr/>
          </p:nvSpPr>
          <p:spPr>
            <a:xfrm>
              <a:off x="4418923" y="3932941"/>
              <a:ext cx="907694" cy="363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rPr>
                <a:t>40%</a:t>
              </a:r>
              <a:endParaRPr lang="zh-CN" altLang="en-US" sz="1467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591266" y="4090236"/>
            <a:ext cx="2877871" cy="363241"/>
            <a:chOff x="3258789" y="4324968"/>
            <a:chExt cx="2994025" cy="363239"/>
          </a:xfrm>
        </p:grpSpPr>
        <p:sp>
          <p:nvSpPr>
            <p:cNvPr id="38" name="圆角矩形 37"/>
            <p:cNvSpPr/>
            <p:nvPr/>
          </p:nvSpPr>
          <p:spPr>
            <a:xfrm>
              <a:off x="3258789" y="4362615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9" name="圆角矩形 38"/>
            <p:cNvSpPr/>
            <p:nvPr/>
          </p:nvSpPr>
          <p:spPr>
            <a:xfrm>
              <a:off x="3308582" y="4362651"/>
              <a:ext cx="2108200" cy="314202"/>
            </a:xfrm>
            <a:prstGeom prst="roundRect">
              <a:avLst>
                <a:gd name="adj" fmla="val 50000"/>
              </a:avLst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0" name="文本框 19"/>
            <p:cNvSpPr txBox="1"/>
            <p:nvPr/>
          </p:nvSpPr>
          <p:spPr>
            <a:xfrm>
              <a:off x="5326614" y="4324968"/>
              <a:ext cx="673754" cy="363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rPr>
                <a:t>60%</a:t>
              </a:r>
              <a:endParaRPr lang="zh-CN" altLang="en-US" sz="1467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632822" y="1510440"/>
            <a:ext cx="2158455" cy="2196000"/>
            <a:chOff x="471707" y="1675770"/>
            <a:chExt cx="2158455" cy="2196000"/>
          </a:xfrm>
          <a:solidFill>
            <a:srgbClr val="202A36"/>
          </a:solidFill>
        </p:grpSpPr>
        <p:grpSp>
          <p:nvGrpSpPr>
            <p:cNvPr id="42" name="组合 41"/>
            <p:cNvGrpSpPr>
              <a:grpSpLocks noChangeAspect="1"/>
            </p:cNvGrpSpPr>
            <p:nvPr/>
          </p:nvGrpSpPr>
          <p:grpSpPr>
            <a:xfrm>
              <a:off x="471707" y="1675770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46" name="Freeform 288"/>
              <p:cNvSpPr>
                <a:spLocks/>
              </p:cNvSpPr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7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8" name="Freeform 291"/>
              <p:cNvSpPr>
                <a:spLocks/>
              </p:cNvSpPr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3" name="组合 42"/>
            <p:cNvGrpSpPr>
              <a:grpSpLocks noChangeAspect="1"/>
            </p:cNvGrpSpPr>
            <p:nvPr/>
          </p:nvGrpSpPr>
          <p:grpSpPr>
            <a:xfrm>
              <a:off x="1735995" y="2108076"/>
              <a:ext cx="462003" cy="468000"/>
              <a:chOff x="2665061" y="4979202"/>
              <a:chExt cx="284308" cy="288000"/>
            </a:xfrm>
            <a:grpFill/>
          </p:grpSpPr>
          <p:sp>
            <p:nvSpPr>
              <p:cNvPr id="44" name="Freeform 932"/>
              <p:cNvSpPr>
                <a:spLocks noEditPoints="1"/>
              </p:cNvSpPr>
              <p:nvPr/>
            </p:nvSpPr>
            <p:spPr bwMode="auto">
              <a:xfrm>
                <a:off x="2665061" y="4979202"/>
                <a:ext cx="284308" cy="288000"/>
              </a:xfrm>
              <a:custGeom>
                <a:avLst/>
                <a:gdLst>
                  <a:gd name="T0" fmla="*/ 70 w 98"/>
                  <a:gd name="T1" fmla="*/ 42 h 99"/>
                  <a:gd name="T2" fmla="*/ 66 w 98"/>
                  <a:gd name="T3" fmla="*/ 42 h 99"/>
                  <a:gd name="T4" fmla="*/ 41 w 98"/>
                  <a:gd name="T5" fmla="*/ 67 h 99"/>
                  <a:gd name="T6" fmla="*/ 41 w 98"/>
                  <a:gd name="T7" fmla="*/ 70 h 99"/>
                  <a:gd name="T8" fmla="*/ 70 w 98"/>
                  <a:gd name="T9" fmla="*/ 99 h 99"/>
                  <a:gd name="T10" fmla="*/ 98 w 98"/>
                  <a:gd name="T11" fmla="*/ 70 h 99"/>
                  <a:gd name="T12" fmla="*/ 70 w 98"/>
                  <a:gd name="T13" fmla="*/ 42 h 99"/>
                  <a:gd name="T14" fmla="*/ 70 w 98"/>
                  <a:gd name="T15" fmla="*/ 90 h 99"/>
                  <a:gd name="T16" fmla="*/ 50 w 98"/>
                  <a:gd name="T17" fmla="*/ 70 h 99"/>
                  <a:gd name="T18" fmla="*/ 70 w 98"/>
                  <a:gd name="T19" fmla="*/ 51 h 99"/>
                  <a:gd name="T20" fmla="*/ 89 w 98"/>
                  <a:gd name="T21" fmla="*/ 70 h 99"/>
                  <a:gd name="T22" fmla="*/ 70 w 98"/>
                  <a:gd name="T23" fmla="*/ 90 h 99"/>
                  <a:gd name="T24" fmla="*/ 57 w 98"/>
                  <a:gd name="T25" fmla="*/ 29 h 99"/>
                  <a:gd name="T26" fmla="*/ 28 w 98"/>
                  <a:gd name="T27" fmla="*/ 0 h 99"/>
                  <a:gd name="T28" fmla="*/ 0 w 98"/>
                  <a:gd name="T29" fmla="*/ 29 h 99"/>
                  <a:gd name="T30" fmla="*/ 28 w 98"/>
                  <a:gd name="T31" fmla="*/ 57 h 99"/>
                  <a:gd name="T32" fmla="*/ 32 w 98"/>
                  <a:gd name="T33" fmla="*/ 57 h 99"/>
                  <a:gd name="T34" fmla="*/ 56 w 98"/>
                  <a:gd name="T35" fmla="*/ 32 h 99"/>
                  <a:gd name="T36" fmla="*/ 57 w 98"/>
                  <a:gd name="T37" fmla="*/ 29 h 99"/>
                  <a:gd name="T38" fmla="*/ 28 w 98"/>
                  <a:gd name="T39" fmla="*/ 48 h 99"/>
                  <a:gd name="T40" fmla="*/ 8 w 98"/>
                  <a:gd name="T41" fmla="*/ 29 h 99"/>
                  <a:gd name="T42" fmla="*/ 28 w 98"/>
                  <a:gd name="T43" fmla="*/ 9 h 99"/>
                  <a:gd name="T44" fmla="*/ 48 w 98"/>
                  <a:gd name="T45" fmla="*/ 29 h 99"/>
                  <a:gd name="T46" fmla="*/ 28 w 98"/>
                  <a:gd name="T47" fmla="*/ 4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8" h="99">
                    <a:moveTo>
                      <a:pt x="70" y="42"/>
                    </a:moveTo>
                    <a:cubicBezTo>
                      <a:pt x="68" y="42"/>
                      <a:pt x="67" y="42"/>
                      <a:pt x="66" y="42"/>
                    </a:cubicBezTo>
                    <a:cubicBezTo>
                      <a:pt x="41" y="67"/>
                      <a:pt x="41" y="67"/>
                      <a:pt x="41" y="67"/>
                    </a:cubicBezTo>
                    <a:cubicBezTo>
                      <a:pt x="41" y="68"/>
                      <a:pt x="41" y="69"/>
                      <a:pt x="41" y="70"/>
                    </a:cubicBezTo>
                    <a:cubicBezTo>
                      <a:pt x="41" y="86"/>
                      <a:pt x="54" y="99"/>
                      <a:pt x="70" y="99"/>
                    </a:cubicBezTo>
                    <a:cubicBezTo>
                      <a:pt x="85" y="99"/>
                      <a:pt x="98" y="86"/>
                      <a:pt x="98" y="70"/>
                    </a:cubicBezTo>
                    <a:cubicBezTo>
                      <a:pt x="98" y="55"/>
                      <a:pt x="85" y="42"/>
                      <a:pt x="70" y="42"/>
                    </a:cubicBezTo>
                    <a:close/>
                    <a:moveTo>
                      <a:pt x="70" y="90"/>
                    </a:moveTo>
                    <a:cubicBezTo>
                      <a:pt x="59" y="90"/>
                      <a:pt x="50" y="81"/>
                      <a:pt x="50" y="70"/>
                    </a:cubicBezTo>
                    <a:cubicBezTo>
                      <a:pt x="50" y="59"/>
                      <a:pt x="59" y="51"/>
                      <a:pt x="70" y="51"/>
                    </a:cubicBezTo>
                    <a:cubicBezTo>
                      <a:pt x="81" y="51"/>
                      <a:pt x="89" y="59"/>
                      <a:pt x="89" y="70"/>
                    </a:cubicBezTo>
                    <a:cubicBezTo>
                      <a:pt x="89" y="81"/>
                      <a:pt x="81" y="90"/>
                      <a:pt x="70" y="90"/>
                    </a:cubicBezTo>
                    <a:close/>
                    <a:moveTo>
                      <a:pt x="57" y="29"/>
                    </a:moveTo>
                    <a:cubicBezTo>
                      <a:pt x="57" y="13"/>
                      <a:pt x="44" y="0"/>
                      <a:pt x="28" y="0"/>
                    </a:cubicBezTo>
                    <a:cubicBezTo>
                      <a:pt x="12" y="0"/>
                      <a:pt x="0" y="13"/>
                      <a:pt x="0" y="29"/>
                    </a:cubicBezTo>
                    <a:cubicBezTo>
                      <a:pt x="0" y="44"/>
                      <a:pt x="12" y="57"/>
                      <a:pt x="28" y="57"/>
                    </a:cubicBezTo>
                    <a:cubicBezTo>
                      <a:pt x="29" y="57"/>
                      <a:pt x="31" y="57"/>
                      <a:pt x="32" y="57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7" y="30"/>
                      <a:pt x="57" y="29"/>
                    </a:cubicBezTo>
                    <a:close/>
                    <a:moveTo>
                      <a:pt x="28" y="48"/>
                    </a:moveTo>
                    <a:cubicBezTo>
                      <a:pt x="17" y="48"/>
                      <a:pt x="8" y="40"/>
                      <a:pt x="8" y="29"/>
                    </a:cubicBezTo>
                    <a:cubicBezTo>
                      <a:pt x="8" y="18"/>
                      <a:pt x="17" y="9"/>
                      <a:pt x="28" y="9"/>
                    </a:cubicBezTo>
                    <a:cubicBezTo>
                      <a:pt x="39" y="9"/>
                      <a:pt x="48" y="18"/>
                      <a:pt x="48" y="29"/>
                    </a:cubicBezTo>
                    <a:cubicBezTo>
                      <a:pt x="48" y="40"/>
                      <a:pt x="39" y="48"/>
                      <a:pt x="28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5" name="Freeform 933"/>
              <p:cNvSpPr>
                <a:spLocks/>
              </p:cNvSpPr>
              <p:nvPr/>
            </p:nvSpPr>
            <p:spPr bwMode="auto">
              <a:xfrm>
                <a:off x="2697060" y="5013664"/>
                <a:ext cx="220308" cy="219077"/>
              </a:xfrm>
              <a:custGeom>
                <a:avLst/>
                <a:gdLst>
                  <a:gd name="T0" fmla="*/ 179 w 179"/>
                  <a:gd name="T1" fmla="*/ 12 h 178"/>
                  <a:gd name="T2" fmla="*/ 14 w 179"/>
                  <a:gd name="T3" fmla="*/ 178 h 178"/>
                  <a:gd name="T4" fmla="*/ 0 w 179"/>
                  <a:gd name="T5" fmla="*/ 166 h 178"/>
                  <a:gd name="T6" fmla="*/ 165 w 179"/>
                  <a:gd name="T7" fmla="*/ 0 h 178"/>
                  <a:gd name="T8" fmla="*/ 179 w 179"/>
                  <a:gd name="T9" fmla="*/ 12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78">
                    <a:moveTo>
                      <a:pt x="179" y="12"/>
                    </a:moveTo>
                    <a:lnTo>
                      <a:pt x="14" y="178"/>
                    </a:lnTo>
                    <a:lnTo>
                      <a:pt x="0" y="166"/>
                    </a:lnTo>
                    <a:lnTo>
                      <a:pt x="165" y="0"/>
                    </a:lnTo>
                    <a:lnTo>
                      <a:pt x="179" y="1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1642897" y="3517732"/>
            <a:ext cx="2158455" cy="2196000"/>
            <a:chOff x="478903" y="4355475"/>
            <a:chExt cx="2158455" cy="2196000"/>
          </a:xfrm>
          <a:solidFill>
            <a:srgbClr val="36475C"/>
          </a:solidFill>
        </p:grpSpPr>
        <p:grpSp>
          <p:nvGrpSpPr>
            <p:cNvPr id="50" name="组合 49"/>
            <p:cNvGrpSpPr>
              <a:grpSpLocks noChangeAspect="1"/>
            </p:cNvGrpSpPr>
            <p:nvPr/>
          </p:nvGrpSpPr>
          <p:grpSpPr>
            <a:xfrm>
              <a:off x="1795203" y="4733013"/>
              <a:ext cx="366333" cy="576000"/>
              <a:chOff x="2257888" y="5547128"/>
              <a:chExt cx="137373" cy="216000"/>
            </a:xfrm>
            <a:grpFill/>
          </p:grpSpPr>
          <p:sp>
            <p:nvSpPr>
              <p:cNvPr id="55" name="Freeform 69"/>
              <p:cNvSpPr>
                <a:spLocks/>
              </p:cNvSpPr>
              <p:nvPr/>
            </p:nvSpPr>
            <p:spPr bwMode="auto">
              <a:xfrm>
                <a:off x="2257888" y="5547128"/>
                <a:ext cx="137373" cy="140987"/>
              </a:xfrm>
              <a:custGeom>
                <a:avLst/>
                <a:gdLst>
                  <a:gd name="T0" fmla="*/ 57 w 64"/>
                  <a:gd name="T1" fmla="*/ 37 h 66"/>
                  <a:gd name="T2" fmla="*/ 43 w 64"/>
                  <a:gd name="T3" fmla="*/ 12 h 66"/>
                  <a:gd name="T4" fmla="*/ 39 w 64"/>
                  <a:gd name="T5" fmla="*/ 6 h 66"/>
                  <a:gd name="T6" fmla="*/ 25 w 64"/>
                  <a:gd name="T7" fmla="*/ 6 h 66"/>
                  <a:gd name="T8" fmla="*/ 22 w 64"/>
                  <a:gd name="T9" fmla="*/ 12 h 66"/>
                  <a:gd name="T10" fmla="*/ 8 w 64"/>
                  <a:gd name="T11" fmla="*/ 37 h 66"/>
                  <a:gd name="T12" fmla="*/ 4 w 64"/>
                  <a:gd name="T13" fmla="*/ 43 h 66"/>
                  <a:gd name="T14" fmla="*/ 11 w 64"/>
                  <a:gd name="T15" fmla="*/ 55 h 66"/>
                  <a:gd name="T16" fmla="*/ 18 w 64"/>
                  <a:gd name="T17" fmla="*/ 55 h 66"/>
                  <a:gd name="T18" fmla="*/ 19 w 64"/>
                  <a:gd name="T19" fmla="*/ 55 h 66"/>
                  <a:gd name="T20" fmla="*/ 19 w 64"/>
                  <a:gd name="T21" fmla="*/ 66 h 66"/>
                  <a:gd name="T22" fmla="*/ 32 w 64"/>
                  <a:gd name="T23" fmla="*/ 62 h 66"/>
                  <a:gd name="T24" fmla="*/ 32 w 64"/>
                  <a:gd name="T25" fmla="*/ 62 h 66"/>
                  <a:gd name="T26" fmla="*/ 46 w 64"/>
                  <a:gd name="T27" fmla="*/ 66 h 66"/>
                  <a:gd name="T28" fmla="*/ 46 w 64"/>
                  <a:gd name="T29" fmla="*/ 55 h 66"/>
                  <a:gd name="T30" fmla="*/ 46 w 64"/>
                  <a:gd name="T31" fmla="*/ 55 h 66"/>
                  <a:gd name="T32" fmla="*/ 53 w 64"/>
                  <a:gd name="T33" fmla="*/ 55 h 66"/>
                  <a:gd name="T34" fmla="*/ 60 w 64"/>
                  <a:gd name="T35" fmla="*/ 43 h 66"/>
                  <a:gd name="T36" fmla="*/ 57 w 64"/>
                  <a:gd name="T37" fmla="*/ 3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4" h="66">
                    <a:moveTo>
                      <a:pt x="57" y="37"/>
                    </a:moveTo>
                    <a:cubicBezTo>
                      <a:pt x="53" y="30"/>
                      <a:pt x="47" y="19"/>
                      <a:pt x="43" y="12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5" y="0"/>
                      <a:pt x="29" y="0"/>
                      <a:pt x="25" y="6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8" y="19"/>
                      <a:pt x="11" y="30"/>
                      <a:pt x="8" y="37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0" y="50"/>
                      <a:pt x="3" y="55"/>
                      <a:pt x="11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3" y="63"/>
                      <a:pt x="27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7" y="62"/>
                      <a:pt x="42" y="63"/>
                      <a:pt x="46" y="66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61" y="55"/>
                      <a:pt x="64" y="49"/>
                      <a:pt x="60" y="43"/>
                    </a:cubicBezTo>
                    <a:lnTo>
                      <a:pt x="57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6" name="Freeform 70"/>
              <p:cNvSpPr>
                <a:spLocks/>
              </p:cNvSpPr>
              <p:nvPr/>
            </p:nvSpPr>
            <p:spPr bwMode="auto">
              <a:xfrm>
                <a:off x="2290424" y="5688115"/>
                <a:ext cx="75013" cy="75013"/>
              </a:xfrm>
              <a:custGeom>
                <a:avLst/>
                <a:gdLst>
                  <a:gd name="T0" fmla="*/ 17 w 35"/>
                  <a:gd name="T1" fmla="*/ 0 h 35"/>
                  <a:gd name="T2" fmla="*/ 17 w 35"/>
                  <a:gd name="T3" fmla="*/ 0 h 35"/>
                  <a:gd name="T4" fmla="*/ 17 w 35"/>
                  <a:gd name="T5" fmla="*/ 0 h 35"/>
                  <a:gd name="T6" fmla="*/ 17 w 35"/>
                  <a:gd name="T7" fmla="*/ 0 h 35"/>
                  <a:gd name="T8" fmla="*/ 17 w 35"/>
                  <a:gd name="T9" fmla="*/ 0 h 35"/>
                  <a:gd name="T10" fmla="*/ 4 w 35"/>
                  <a:gd name="T11" fmla="*/ 6 h 35"/>
                  <a:gd name="T12" fmla="*/ 0 w 35"/>
                  <a:gd name="T13" fmla="*/ 17 h 35"/>
                  <a:gd name="T14" fmla="*/ 0 w 35"/>
                  <a:gd name="T15" fmla="*/ 17 h 35"/>
                  <a:gd name="T16" fmla="*/ 17 w 35"/>
                  <a:gd name="T17" fmla="*/ 35 h 35"/>
                  <a:gd name="T18" fmla="*/ 17 w 35"/>
                  <a:gd name="T19" fmla="*/ 35 h 35"/>
                  <a:gd name="T20" fmla="*/ 35 w 35"/>
                  <a:gd name="T21" fmla="*/ 17 h 35"/>
                  <a:gd name="T22" fmla="*/ 35 w 35"/>
                  <a:gd name="T23" fmla="*/ 17 h 35"/>
                  <a:gd name="T24" fmla="*/ 31 w 35"/>
                  <a:gd name="T25" fmla="*/ 6 h 35"/>
                  <a:gd name="T26" fmla="*/ 17 w 35"/>
                  <a:gd name="T2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35"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7" y="2"/>
                      <a:pt x="4" y="6"/>
                    </a:cubicBezTo>
                    <a:cubicBezTo>
                      <a:pt x="1" y="9"/>
                      <a:pt x="0" y="1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7"/>
                      <a:pt x="8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7" y="35"/>
                      <a:pt x="35" y="2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3"/>
                      <a:pt x="33" y="9"/>
                      <a:pt x="31" y="6"/>
                    </a:cubicBezTo>
                    <a:cubicBezTo>
                      <a:pt x="27" y="2"/>
                      <a:pt x="23" y="0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1" name="组合 50"/>
            <p:cNvGrpSpPr>
              <a:grpSpLocks noChangeAspect="1"/>
            </p:cNvGrpSpPr>
            <p:nvPr/>
          </p:nvGrpSpPr>
          <p:grpSpPr>
            <a:xfrm>
              <a:off x="478903" y="4355475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52" name="Freeform 288"/>
              <p:cNvSpPr>
                <a:spLocks/>
              </p:cNvSpPr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3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4" name="Freeform 291"/>
              <p:cNvSpPr>
                <a:spLocks/>
              </p:cNvSpPr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7" name="矩形 56"/>
          <p:cNvSpPr/>
          <p:nvPr/>
        </p:nvSpPr>
        <p:spPr>
          <a:xfrm>
            <a:off x="7084548" y="1432300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8" name="矩形 57"/>
          <p:cNvSpPr>
            <a:spLocks noChangeArrowheads="1"/>
          </p:cNvSpPr>
          <p:nvPr/>
        </p:nvSpPr>
        <p:spPr bwMode="auto">
          <a:xfrm>
            <a:off x="7084548" y="1801075"/>
            <a:ext cx="3621551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在此录入上述图表的综合描述说明，在此录入上述图表的综合描述说明，在此录入上述图表的综合描述说明。</a:t>
            </a:r>
          </a:p>
        </p:txBody>
      </p:sp>
      <p:sp>
        <p:nvSpPr>
          <p:cNvPr id="59" name="矩形 58"/>
          <p:cNvSpPr/>
          <p:nvPr/>
        </p:nvSpPr>
        <p:spPr>
          <a:xfrm>
            <a:off x="7084548" y="2771644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0" name="矩形 59"/>
          <p:cNvSpPr>
            <a:spLocks noChangeArrowheads="1"/>
          </p:cNvSpPr>
          <p:nvPr/>
        </p:nvSpPr>
        <p:spPr bwMode="auto">
          <a:xfrm>
            <a:off x="7084548" y="3140418"/>
            <a:ext cx="3621551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在此录入上述图表的综合描述说明，在此录入上述图表的综合描述说明，在此录入上述图表的综合描述说明。</a:t>
            </a:r>
          </a:p>
        </p:txBody>
      </p:sp>
      <p:sp>
        <p:nvSpPr>
          <p:cNvPr id="61" name="矩形 60"/>
          <p:cNvSpPr/>
          <p:nvPr/>
        </p:nvSpPr>
        <p:spPr>
          <a:xfrm>
            <a:off x="7084548" y="4067788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2" name="矩形 47"/>
          <p:cNvSpPr>
            <a:spLocks noChangeArrowheads="1"/>
          </p:cNvSpPr>
          <p:nvPr/>
        </p:nvSpPr>
        <p:spPr bwMode="auto">
          <a:xfrm>
            <a:off x="7084548" y="4436561"/>
            <a:ext cx="3621551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在此录入上述图表的综合描述说明，在此录入上述图表的综合描述说明，在此录入上述图表的综合描述说明。</a:t>
            </a:r>
          </a:p>
        </p:txBody>
      </p:sp>
      <p:sp>
        <p:nvSpPr>
          <p:cNvPr id="63" name="矩形 62"/>
          <p:cNvSpPr/>
          <p:nvPr/>
        </p:nvSpPr>
        <p:spPr>
          <a:xfrm>
            <a:off x="3690988" y="1430358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47"/>
          <p:cNvSpPr>
            <a:spLocks noChangeArrowheads="1"/>
          </p:cNvSpPr>
          <p:nvPr/>
        </p:nvSpPr>
        <p:spPr bwMode="auto">
          <a:xfrm>
            <a:off x="3675225" y="2594849"/>
            <a:ext cx="2812663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在此录入上述图表的描述说明，在此录入上述图表的描述说明。</a:t>
            </a:r>
          </a:p>
        </p:txBody>
      </p:sp>
      <p:sp>
        <p:nvSpPr>
          <p:cNvPr id="65" name="矩形 64"/>
          <p:cNvSpPr/>
          <p:nvPr/>
        </p:nvSpPr>
        <p:spPr>
          <a:xfrm>
            <a:off x="3675135" y="3328926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6" name="矩形 47"/>
          <p:cNvSpPr>
            <a:spLocks noChangeArrowheads="1"/>
          </p:cNvSpPr>
          <p:nvPr/>
        </p:nvSpPr>
        <p:spPr bwMode="auto">
          <a:xfrm>
            <a:off x="3659372" y="4486969"/>
            <a:ext cx="2812663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在此录入上述图表的描述说明，在此录入上述图表的描述说明。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709385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3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保障措施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>
            <a:off x="3152816" y="2017780"/>
            <a:ext cx="2449668" cy="978011"/>
          </a:xfrm>
          <a:custGeom>
            <a:avLst/>
            <a:gdLst>
              <a:gd name="T0" fmla="*/ 281 w 1245"/>
              <a:gd name="T1" fmla="*/ 0 h 427"/>
              <a:gd name="T2" fmla="*/ 0 w 1245"/>
              <a:gd name="T3" fmla="*/ 427 h 427"/>
              <a:gd name="T4" fmla="*/ 1245 w 1245"/>
              <a:gd name="T5" fmla="*/ 427 h 427"/>
              <a:gd name="T6" fmla="*/ 963 w 1245"/>
              <a:gd name="T7" fmla="*/ 0 h 427"/>
              <a:gd name="T8" fmla="*/ 281 w 1245"/>
              <a:gd name="T9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45" h="427">
                <a:moveTo>
                  <a:pt x="281" y="0"/>
                </a:moveTo>
                <a:lnTo>
                  <a:pt x="0" y="427"/>
                </a:lnTo>
                <a:lnTo>
                  <a:pt x="1245" y="427"/>
                </a:lnTo>
                <a:lnTo>
                  <a:pt x="963" y="0"/>
                </a:lnTo>
                <a:lnTo>
                  <a:pt x="281" y="0"/>
                </a:lnTo>
                <a:close/>
              </a:path>
            </a:pathLst>
          </a:custGeom>
          <a:solidFill>
            <a:srgbClr val="202A36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4" name="Freeform 6"/>
          <p:cNvSpPr>
            <a:spLocks/>
          </p:cNvSpPr>
          <p:nvPr/>
        </p:nvSpPr>
        <p:spPr bwMode="auto">
          <a:xfrm>
            <a:off x="2595984" y="2995791"/>
            <a:ext cx="3561367" cy="975720"/>
          </a:xfrm>
          <a:custGeom>
            <a:avLst/>
            <a:gdLst>
              <a:gd name="T0" fmla="*/ 283 w 1810"/>
              <a:gd name="T1" fmla="*/ 0 h 426"/>
              <a:gd name="T2" fmla="*/ 0 w 1810"/>
              <a:gd name="T3" fmla="*/ 426 h 426"/>
              <a:gd name="T4" fmla="*/ 1810 w 1810"/>
              <a:gd name="T5" fmla="*/ 426 h 426"/>
              <a:gd name="T6" fmla="*/ 1528 w 1810"/>
              <a:gd name="T7" fmla="*/ 0 h 426"/>
              <a:gd name="T8" fmla="*/ 283 w 1810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10" h="426">
                <a:moveTo>
                  <a:pt x="283" y="0"/>
                </a:moveTo>
                <a:lnTo>
                  <a:pt x="0" y="426"/>
                </a:lnTo>
                <a:lnTo>
                  <a:pt x="1810" y="426"/>
                </a:lnTo>
                <a:lnTo>
                  <a:pt x="1528" y="0"/>
                </a:lnTo>
                <a:lnTo>
                  <a:pt x="283" y="0"/>
                </a:lnTo>
                <a:close/>
              </a:path>
            </a:pathLst>
          </a:custGeom>
          <a:solidFill>
            <a:srgbClr val="36475C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5" name="Freeform 7"/>
          <p:cNvSpPr>
            <a:spLocks/>
          </p:cNvSpPr>
          <p:nvPr/>
        </p:nvSpPr>
        <p:spPr bwMode="auto">
          <a:xfrm>
            <a:off x="2043086" y="3971512"/>
            <a:ext cx="4667160" cy="973430"/>
          </a:xfrm>
          <a:custGeom>
            <a:avLst/>
            <a:gdLst>
              <a:gd name="T0" fmla="*/ 281 w 2372"/>
              <a:gd name="T1" fmla="*/ 0 h 425"/>
              <a:gd name="T2" fmla="*/ 0 w 2372"/>
              <a:gd name="T3" fmla="*/ 425 h 425"/>
              <a:gd name="T4" fmla="*/ 2372 w 2372"/>
              <a:gd name="T5" fmla="*/ 425 h 425"/>
              <a:gd name="T6" fmla="*/ 2091 w 2372"/>
              <a:gd name="T7" fmla="*/ 0 h 425"/>
              <a:gd name="T8" fmla="*/ 281 w 2372"/>
              <a:gd name="T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2" h="425">
                <a:moveTo>
                  <a:pt x="281" y="0"/>
                </a:moveTo>
                <a:lnTo>
                  <a:pt x="0" y="425"/>
                </a:lnTo>
                <a:lnTo>
                  <a:pt x="2372" y="425"/>
                </a:lnTo>
                <a:lnTo>
                  <a:pt x="2091" y="0"/>
                </a:lnTo>
                <a:lnTo>
                  <a:pt x="281" y="0"/>
                </a:lnTo>
                <a:close/>
              </a:path>
            </a:pathLst>
          </a:custGeom>
          <a:solidFill>
            <a:srgbClr val="202A36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6" name="Freeform 8"/>
          <p:cNvSpPr>
            <a:spLocks/>
          </p:cNvSpPr>
          <p:nvPr/>
        </p:nvSpPr>
        <p:spPr bwMode="auto">
          <a:xfrm>
            <a:off x="1486255" y="4944940"/>
            <a:ext cx="5780825" cy="975720"/>
          </a:xfrm>
          <a:custGeom>
            <a:avLst/>
            <a:gdLst>
              <a:gd name="T0" fmla="*/ 283 w 2938"/>
              <a:gd name="T1" fmla="*/ 0 h 426"/>
              <a:gd name="T2" fmla="*/ 2655 w 2938"/>
              <a:gd name="T3" fmla="*/ 0 h 426"/>
              <a:gd name="T4" fmla="*/ 2938 w 2938"/>
              <a:gd name="T5" fmla="*/ 426 h 426"/>
              <a:gd name="T6" fmla="*/ 0 w 2938"/>
              <a:gd name="T7" fmla="*/ 426 h 426"/>
              <a:gd name="T8" fmla="*/ 283 w 293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8" h="426">
                <a:moveTo>
                  <a:pt x="283" y="0"/>
                </a:moveTo>
                <a:lnTo>
                  <a:pt x="2655" y="0"/>
                </a:lnTo>
                <a:lnTo>
                  <a:pt x="2938" y="426"/>
                </a:lnTo>
                <a:lnTo>
                  <a:pt x="0" y="426"/>
                </a:lnTo>
                <a:lnTo>
                  <a:pt x="283" y="0"/>
                </a:lnTo>
                <a:close/>
              </a:path>
            </a:pathLst>
          </a:custGeom>
          <a:solidFill>
            <a:srgbClr val="36475C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7" name="Text Box 10"/>
          <p:cNvSpPr txBox="1">
            <a:spLocks noChangeArrowheads="1"/>
          </p:cNvSpPr>
          <p:nvPr/>
        </p:nvSpPr>
        <p:spPr bwMode="auto">
          <a:xfrm>
            <a:off x="2945179" y="5248134"/>
            <a:ext cx="286297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添加文字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8" name="Text Box 10"/>
          <p:cNvSpPr txBox="1">
            <a:spLocks noChangeArrowheads="1"/>
          </p:cNvSpPr>
          <p:nvPr/>
        </p:nvSpPr>
        <p:spPr bwMode="auto">
          <a:xfrm>
            <a:off x="2945179" y="4273561"/>
            <a:ext cx="286297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添加文字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9" name="Text Box 10"/>
          <p:cNvSpPr txBox="1">
            <a:spLocks noChangeArrowheads="1"/>
          </p:cNvSpPr>
          <p:nvPr/>
        </p:nvSpPr>
        <p:spPr bwMode="auto">
          <a:xfrm>
            <a:off x="3283593" y="3298985"/>
            <a:ext cx="218614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添加文字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3443488" y="2322119"/>
            <a:ext cx="186635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添加文字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31" name="Oval 11"/>
          <p:cNvSpPr/>
          <p:nvPr/>
        </p:nvSpPr>
        <p:spPr>
          <a:xfrm>
            <a:off x="5162860" y="2365312"/>
            <a:ext cx="282947" cy="282947"/>
          </a:xfrm>
          <a:prstGeom prst="ellipse">
            <a:avLst/>
          </a:prstGeom>
          <a:solidFill>
            <a:srgbClr val="202A36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2" name="Oval 12"/>
          <p:cNvSpPr/>
          <p:nvPr/>
        </p:nvSpPr>
        <p:spPr>
          <a:xfrm>
            <a:off x="5723806" y="3342178"/>
            <a:ext cx="282947" cy="282947"/>
          </a:xfrm>
          <a:prstGeom prst="ellipse">
            <a:avLst/>
          </a:prstGeom>
          <a:solidFill>
            <a:srgbClr val="36475C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3" name="Oval 13"/>
          <p:cNvSpPr/>
          <p:nvPr/>
        </p:nvSpPr>
        <p:spPr>
          <a:xfrm>
            <a:off x="6291751" y="4316754"/>
            <a:ext cx="282947" cy="282947"/>
          </a:xfrm>
          <a:prstGeom prst="ellipse">
            <a:avLst/>
          </a:prstGeom>
          <a:solidFill>
            <a:srgbClr val="202A36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4" name="Oval 14"/>
          <p:cNvSpPr/>
          <p:nvPr/>
        </p:nvSpPr>
        <p:spPr>
          <a:xfrm>
            <a:off x="6848730" y="5291327"/>
            <a:ext cx="282947" cy="282947"/>
          </a:xfrm>
          <a:prstGeom prst="ellipse">
            <a:avLst/>
          </a:prstGeom>
          <a:solidFill>
            <a:srgbClr val="36475C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5" name="肘形接點 23"/>
          <p:cNvSpPr>
            <a:spLocks noChangeShapeType="1"/>
          </p:cNvSpPr>
          <p:nvPr/>
        </p:nvSpPr>
        <p:spPr bwMode="auto">
          <a:xfrm rot="5400000" flipH="1" flipV="1">
            <a:off x="6194499" y="896826"/>
            <a:ext cx="703776" cy="2233195"/>
          </a:xfrm>
          <a:custGeom>
            <a:avLst/>
            <a:gdLst>
              <a:gd name="connsiteX0" fmla="*/ 0 w 681038"/>
              <a:gd name="connsiteY0" fmla="*/ 0 h 2268538"/>
              <a:gd name="connsiteX1" fmla="*/ 681038 w 681038"/>
              <a:gd name="connsiteY1" fmla="*/ 0 h 2268538"/>
              <a:gd name="connsiteX2" fmla="*/ 681038 w 681038"/>
              <a:gd name="connsiteY2" fmla="*/ 2268538 h 2268538"/>
              <a:gd name="connsiteX0" fmla="*/ 0 w 626447"/>
              <a:gd name="connsiteY0" fmla="*/ 0 h 2732562"/>
              <a:gd name="connsiteX1" fmla="*/ 626447 w 626447"/>
              <a:gd name="connsiteY1" fmla="*/ 464024 h 2732562"/>
              <a:gd name="connsiteX2" fmla="*/ 626447 w 626447"/>
              <a:gd name="connsiteY2" fmla="*/ 2732562 h 2732562"/>
              <a:gd name="connsiteX0" fmla="*/ 0 w 626447"/>
              <a:gd name="connsiteY0" fmla="*/ 0 h 2200551"/>
              <a:gd name="connsiteX1" fmla="*/ 626447 w 626447"/>
              <a:gd name="connsiteY1" fmla="*/ 464024 h 2200551"/>
              <a:gd name="connsiteX2" fmla="*/ 622250 w 626447"/>
              <a:gd name="connsiteY2" fmla="*/ 2200551 h 2200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6447" h="2200551" fill="none">
                <a:moveTo>
                  <a:pt x="0" y="0"/>
                </a:moveTo>
                <a:lnTo>
                  <a:pt x="626447" y="464024"/>
                </a:lnTo>
                <a:cubicBezTo>
                  <a:pt x="626447" y="1220203"/>
                  <a:pt x="622250" y="1444372"/>
                  <a:pt x="622250" y="2200551"/>
                </a:cubicBezTo>
              </a:path>
            </a:pathLst>
          </a:cu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7876723" y="1268760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7876723" y="1618958"/>
            <a:ext cx="2983316" cy="62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说明。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8" name="肘形接點 23"/>
          <p:cNvSpPr>
            <a:spLocks noChangeShapeType="1"/>
          </p:cNvSpPr>
          <p:nvPr/>
        </p:nvSpPr>
        <p:spPr bwMode="auto">
          <a:xfrm rot="5400000" flipH="1" flipV="1">
            <a:off x="6605709" y="2346365"/>
            <a:ext cx="458319" cy="1656230"/>
          </a:xfrm>
          <a:custGeom>
            <a:avLst/>
            <a:gdLst>
              <a:gd name="connsiteX0" fmla="*/ 0 w 681038"/>
              <a:gd name="connsiteY0" fmla="*/ 0 h 2268538"/>
              <a:gd name="connsiteX1" fmla="*/ 681038 w 681038"/>
              <a:gd name="connsiteY1" fmla="*/ 0 h 2268538"/>
              <a:gd name="connsiteX2" fmla="*/ 681038 w 681038"/>
              <a:gd name="connsiteY2" fmla="*/ 2268538 h 2268538"/>
              <a:gd name="connsiteX0" fmla="*/ 0 w 626447"/>
              <a:gd name="connsiteY0" fmla="*/ 0 h 2732562"/>
              <a:gd name="connsiteX1" fmla="*/ 626447 w 626447"/>
              <a:gd name="connsiteY1" fmla="*/ 464024 h 2732562"/>
              <a:gd name="connsiteX2" fmla="*/ 626447 w 626447"/>
              <a:gd name="connsiteY2" fmla="*/ 2732562 h 2732562"/>
              <a:gd name="connsiteX0" fmla="*/ 0 w 626447"/>
              <a:gd name="connsiteY0" fmla="*/ 0 h 2084046"/>
              <a:gd name="connsiteX1" fmla="*/ 626447 w 626447"/>
              <a:gd name="connsiteY1" fmla="*/ 464024 h 2084046"/>
              <a:gd name="connsiteX2" fmla="*/ 626446 w 626447"/>
              <a:gd name="connsiteY2" fmla="*/ 2084046 h 2084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6447" h="2084046" fill="none">
                <a:moveTo>
                  <a:pt x="0" y="0"/>
                </a:moveTo>
                <a:lnTo>
                  <a:pt x="626447" y="464024"/>
                </a:lnTo>
                <a:cubicBezTo>
                  <a:pt x="626447" y="1220203"/>
                  <a:pt x="626446" y="1327867"/>
                  <a:pt x="626446" y="2084046"/>
                </a:cubicBezTo>
              </a:path>
            </a:pathLst>
          </a:cu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876723" y="2554301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7876723" y="2904499"/>
            <a:ext cx="2983316" cy="62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描述说明。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41" name="直接连接符 40"/>
          <p:cNvCxnSpPr>
            <a:stCxn id="33" idx="6"/>
          </p:cNvCxnSpPr>
          <p:nvPr/>
        </p:nvCxnSpPr>
        <p:spPr>
          <a:xfrm flipV="1">
            <a:off x="6574698" y="4450406"/>
            <a:ext cx="1088286" cy="7822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42" name="直接连接符 41"/>
          <p:cNvCxnSpPr/>
          <p:nvPr/>
        </p:nvCxnSpPr>
        <p:spPr>
          <a:xfrm flipV="1">
            <a:off x="7131677" y="5408952"/>
            <a:ext cx="531307" cy="1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43" name="矩形 42"/>
          <p:cNvSpPr/>
          <p:nvPr/>
        </p:nvSpPr>
        <p:spPr>
          <a:xfrm>
            <a:off x="7876723" y="3894384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7"/>
          <p:cNvSpPr>
            <a:spLocks noChangeArrowheads="1"/>
          </p:cNvSpPr>
          <p:nvPr/>
        </p:nvSpPr>
        <p:spPr bwMode="auto">
          <a:xfrm>
            <a:off x="7876723" y="4244582"/>
            <a:ext cx="2983316" cy="62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说明。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7876723" y="5234517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7"/>
          <p:cNvSpPr>
            <a:spLocks noChangeArrowheads="1"/>
          </p:cNvSpPr>
          <p:nvPr/>
        </p:nvSpPr>
        <p:spPr bwMode="auto">
          <a:xfrm>
            <a:off x="7876723" y="5584715"/>
            <a:ext cx="2983316" cy="62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描述说明。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7" name="文本框 32"/>
          <p:cNvSpPr txBox="1"/>
          <p:nvPr/>
        </p:nvSpPr>
        <p:spPr>
          <a:xfrm>
            <a:off x="4001242" y="1527183"/>
            <a:ext cx="800201" cy="461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defPPr>
              <a:defRPr lang="zh-CN"/>
            </a:defPPr>
            <a:lvl1pPr>
              <a:spcBef>
                <a:spcPct val="0"/>
              </a:spcBef>
              <a:buFont typeface="Arial" charset="0"/>
              <a:buNone/>
              <a:defRPr sz="2933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latin typeface="微软雅黑" pitchFamily="34" charset="-122"/>
                <a:ea typeface="微软雅黑" pitchFamily="34" charset="-122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latin typeface="微软雅黑" pitchFamily="34" charset="-122"/>
                <a:ea typeface="微软雅黑" pitchFamily="34" charset="-122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latin typeface="微软雅黑" pitchFamily="34" charset="-122"/>
                <a:ea typeface="微软雅黑" pitchFamily="34" charset="-122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9pPr>
          </a:lstStyle>
          <a:p>
            <a:r>
              <a:rPr lang="zh-CN" altLang="en-US" sz="2400" dirty="0">
                <a:solidFill>
                  <a:srgbClr val="C00000"/>
                </a:solidFill>
              </a:rPr>
              <a:t>措施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00325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3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7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00"/>
                            </p:stCondLst>
                            <p:childTnLst>
                              <p:par>
                                <p:cTn id="3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1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3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2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7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950"/>
                            </p:stCondLst>
                            <p:childTnLst>
                              <p:par>
                                <p:cTn id="5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2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4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95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45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4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9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4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3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75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6250"/>
                            </p:stCondLst>
                            <p:childTnLst>
                              <p:par>
                                <p:cTn id="10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5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0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29" grpId="0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/>
      <p:bldP spid="37" grpId="0"/>
      <p:bldP spid="38" grpId="0" animBg="1"/>
      <p:bldP spid="39" grpId="0"/>
      <p:bldP spid="40" grpId="0"/>
      <p:bldP spid="43" grpId="0"/>
      <p:bldP spid="44" grpId="0"/>
      <p:bldP spid="45" grpId="0"/>
      <p:bldP spid="46" grpId="0"/>
      <p:bldP spid="47" grpId="0"/>
      <p:bldP spid="4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结束语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"/>
          <p:cNvSpPr/>
          <p:nvPr/>
        </p:nvSpPr>
        <p:spPr>
          <a:xfrm>
            <a:off x="0" y="1740272"/>
            <a:ext cx="10967459" cy="2332788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Rectangle 2"/>
          <p:cNvSpPr/>
          <p:nvPr/>
        </p:nvSpPr>
        <p:spPr>
          <a:xfrm>
            <a:off x="6097587" y="1740272"/>
            <a:ext cx="4883150" cy="2332788"/>
          </a:xfrm>
          <a:prstGeom prst="rect">
            <a:avLst/>
          </a:prstGeom>
          <a:blipFill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850530" y="1988840"/>
            <a:ext cx="103103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结束语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47"/>
          <p:cNvSpPr>
            <a:spLocks noChangeArrowheads="1"/>
          </p:cNvSpPr>
          <p:nvPr/>
        </p:nvSpPr>
        <p:spPr bwMode="auto">
          <a:xfrm>
            <a:off x="1489075" y="2441398"/>
            <a:ext cx="4359786" cy="1643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在此录入上述图表的综合描述说明，在此录入上述图表的综合描述说明，在此录入上述图表的综合描述说明，在此录入上述图表的综合描述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说亮亮图文旗舰店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https://liangliangtuwen.tmall.com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明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7" name="Freeform 12"/>
          <p:cNvSpPr>
            <a:spLocks/>
          </p:cNvSpPr>
          <p:nvPr/>
        </p:nvSpPr>
        <p:spPr bwMode="auto">
          <a:xfrm>
            <a:off x="1608509" y="4502621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reeform 12"/>
          <p:cNvSpPr>
            <a:spLocks/>
          </p:cNvSpPr>
          <p:nvPr/>
        </p:nvSpPr>
        <p:spPr bwMode="auto">
          <a:xfrm flipH="1" flipV="1">
            <a:off x="10202043" y="5419055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68549" y="4816822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52478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23" dur="500" spd="-99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27" dur="500" spd="-999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/>
      <p:bldP spid="26" grpId="0"/>
      <p:bldP spid="27" grpId="0" animBg="1"/>
      <p:bldP spid="27" grpId="1" animBg="1"/>
      <p:bldP spid="28" grpId="0" animBg="1"/>
      <p:bldP spid="28" grpId="1" animBg="1"/>
      <p:bldP spid="29" grpId="0"/>
      <p:bldP spid="3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23092" y="1700808"/>
            <a:ext cx="12241359" cy="3601229"/>
          </a:xfrm>
          <a:prstGeom prst="rect">
            <a:avLst/>
          </a:prstGeom>
          <a:solidFill>
            <a:srgbClr val="202A36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矩形 7"/>
          <p:cNvSpPr/>
          <p:nvPr/>
        </p:nvSpPr>
        <p:spPr>
          <a:xfrm>
            <a:off x="-23093" y="1917661"/>
            <a:ext cx="12241360" cy="31236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23093" y="2061677"/>
            <a:ext cx="12241360" cy="28083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7"/>
          <p:cNvSpPr>
            <a:spLocks noChangeArrowheads="1"/>
          </p:cNvSpPr>
          <p:nvPr/>
        </p:nvSpPr>
        <p:spPr bwMode="auto">
          <a:xfrm>
            <a:off x="3361283" y="3062238"/>
            <a:ext cx="547197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谢谢您的指导</a:t>
            </a:r>
            <a:endParaRPr lang="zh-CN" altLang="en-US" sz="6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2" name="TextBox 7"/>
          <p:cNvSpPr>
            <a:spLocks noChangeArrowheads="1"/>
          </p:cNvSpPr>
          <p:nvPr/>
        </p:nvSpPr>
        <p:spPr bwMode="auto">
          <a:xfrm>
            <a:off x="3505299" y="2785819"/>
            <a:ext cx="51119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itchFamily="34" charset="-34"/>
                <a:sym typeface="微软雅黑" pitchFamily="34" charset="-122"/>
              </a:rPr>
              <a:t>THANK YOU FOR YOUR GUIDANCE.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itchFamily="34" charset="-34"/>
              <a:sym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0" y="6741368"/>
            <a:ext cx="12195175" cy="11663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2129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125"/>
                            </p:stCondLst>
                            <p:childTnLst>
                              <p:par>
                                <p:cTn id="13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9" name="Picture 2" descr="C:\Users\Administrator\Desktop\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brightnessContrast bright="-1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517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/>
        </p:nvSpPr>
        <p:spPr>
          <a:xfrm>
            <a:off x="0" y="0"/>
            <a:ext cx="12195175" cy="6885384"/>
          </a:xfrm>
          <a:prstGeom prst="rect">
            <a:avLst/>
          </a:prstGeom>
          <a:solidFill>
            <a:srgbClr val="FFFFFF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Picture 3" descr="C:\Users\Administrator\Desktop\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04349" y="-9730"/>
            <a:ext cx="6238875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任意多边形 11"/>
          <p:cNvSpPr/>
          <p:nvPr/>
        </p:nvSpPr>
        <p:spPr>
          <a:xfrm>
            <a:off x="1476400" y="0"/>
            <a:ext cx="3252551" cy="3677057"/>
          </a:xfrm>
          <a:custGeom>
            <a:avLst/>
            <a:gdLst>
              <a:gd name="connsiteX0" fmla="*/ 0 w 3252551"/>
              <a:gd name="connsiteY0" fmla="*/ 0 h 3677057"/>
              <a:gd name="connsiteX1" fmla="*/ 3252551 w 3252551"/>
              <a:gd name="connsiteY1" fmla="*/ 0 h 3677057"/>
              <a:gd name="connsiteX2" fmla="*/ 3252551 w 3252551"/>
              <a:gd name="connsiteY2" fmla="*/ 2142517 h 3677057"/>
              <a:gd name="connsiteX3" fmla="*/ 3244497 w 3252551"/>
              <a:gd name="connsiteY3" fmla="*/ 2142517 h 3677057"/>
              <a:gd name="connsiteX4" fmla="*/ 3240653 w 3252551"/>
              <a:gd name="connsiteY4" fmla="*/ 2218635 h 3677057"/>
              <a:gd name="connsiteX5" fmla="*/ 1624520 w 3252551"/>
              <a:gd name="connsiteY5" fmla="*/ 3677057 h 3677057"/>
              <a:gd name="connsiteX6" fmla="*/ 8387 w 3252551"/>
              <a:gd name="connsiteY6" fmla="*/ 2218635 h 3677057"/>
              <a:gd name="connsiteX7" fmla="*/ 4544 w 3252551"/>
              <a:gd name="connsiteY7" fmla="*/ 2142517 h 3677057"/>
              <a:gd name="connsiteX8" fmla="*/ 0 w 3252551"/>
              <a:gd name="connsiteY8" fmla="*/ 2142517 h 3677057"/>
              <a:gd name="connsiteX9" fmla="*/ 0 w 3252551"/>
              <a:gd name="connsiteY9" fmla="*/ 2052537 h 3677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52551" h="3677057">
                <a:moveTo>
                  <a:pt x="0" y="0"/>
                </a:moveTo>
                <a:lnTo>
                  <a:pt x="3252551" y="0"/>
                </a:lnTo>
                <a:lnTo>
                  <a:pt x="3252551" y="2142517"/>
                </a:lnTo>
                <a:lnTo>
                  <a:pt x="3244497" y="2142517"/>
                </a:lnTo>
                <a:lnTo>
                  <a:pt x="3240653" y="2218635"/>
                </a:lnTo>
                <a:cubicBezTo>
                  <a:pt x="3157461" y="3037809"/>
                  <a:pt x="2465643" y="3677057"/>
                  <a:pt x="1624520" y="3677057"/>
                </a:cubicBezTo>
                <a:cubicBezTo>
                  <a:pt x="783397" y="3677057"/>
                  <a:pt x="91579" y="3037809"/>
                  <a:pt x="8387" y="2218635"/>
                </a:cubicBezTo>
                <a:lnTo>
                  <a:pt x="4544" y="2142517"/>
                </a:lnTo>
                <a:lnTo>
                  <a:pt x="0" y="2142517"/>
                </a:lnTo>
                <a:lnTo>
                  <a:pt x="0" y="2052537"/>
                </a:lnTo>
                <a:close/>
              </a:path>
            </a:pathLst>
          </a:custGeom>
          <a:solidFill>
            <a:srgbClr val="202A36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6169595" y="2204864"/>
            <a:ext cx="4392488" cy="4680520"/>
          </a:xfrm>
          <a:custGeom>
            <a:avLst/>
            <a:gdLst>
              <a:gd name="connsiteX0" fmla="*/ 2097932 w 4195864"/>
              <a:gd name="connsiteY0" fmla="*/ 0 h 4878927"/>
              <a:gd name="connsiteX1" fmla="*/ 4185033 w 4195864"/>
              <a:gd name="connsiteY1" fmla="*/ 1883431 h 4878927"/>
              <a:gd name="connsiteX2" fmla="*/ 4195316 w 4195864"/>
              <a:gd name="connsiteY2" fmla="*/ 2087089 h 4878927"/>
              <a:gd name="connsiteX3" fmla="*/ 4195864 w 4195864"/>
              <a:gd name="connsiteY3" fmla="*/ 2087089 h 4878927"/>
              <a:gd name="connsiteX4" fmla="*/ 4195864 w 4195864"/>
              <a:gd name="connsiteY4" fmla="*/ 2097932 h 4878927"/>
              <a:gd name="connsiteX5" fmla="*/ 4195864 w 4195864"/>
              <a:gd name="connsiteY5" fmla="*/ 4878927 h 4878927"/>
              <a:gd name="connsiteX6" fmla="*/ 0 w 4195864"/>
              <a:gd name="connsiteY6" fmla="*/ 4878927 h 4878927"/>
              <a:gd name="connsiteX7" fmla="*/ 0 w 4195864"/>
              <a:gd name="connsiteY7" fmla="*/ 2097932 h 4878927"/>
              <a:gd name="connsiteX8" fmla="*/ 0 w 4195864"/>
              <a:gd name="connsiteY8" fmla="*/ 2087089 h 4878927"/>
              <a:gd name="connsiteX9" fmla="*/ 548 w 4195864"/>
              <a:gd name="connsiteY9" fmla="*/ 2087089 h 4878927"/>
              <a:gd name="connsiteX10" fmla="*/ 10832 w 4195864"/>
              <a:gd name="connsiteY10" fmla="*/ 1883431 h 4878927"/>
              <a:gd name="connsiteX11" fmla="*/ 2097932 w 4195864"/>
              <a:gd name="connsiteY11" fmla="*/ 0 h 487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95864" h="4878927">
                <a:moveTo>
                  <a:pt x="2097932" y="0"/>
                </a:moveTo>
                <a:cubicBezTo>
                  <a:pt x="3184172" y="0"/>
                  <a:pt x="4077598" y="825536"/>
                  <a:pt x="4185033" y="1883431"/>
                </a:cubicBezTo>
                <a:lnTo>
                  <a:pt x="4195316" y="2087089"/>
                </a:lnTo>
                <a:lnTo>
                  <a:pt x="4195864" y="2087089"/>
                </a:lnTo>
                <a:lnTo>
                  <a:pt x="4195864" y="2097932"/>
                </a:lnTo>
                <a:lnTo>
                  <a:pt x="4195864" y="4878927"/>
                </a:lnTo>
                <a:lnTo>
                  <a:pt x="0" y="4878927"/>
                </a:lnTo>
                <a:lnTo>
                  <a:pt x="0" y="2097932"/>
                </a:lnTo>
                <a:lnTo>
                  <a:pt x="0" y="2087089"/>
                </a:lnTo>
                <a:lnTo>
                  <a:pt x="548" y="2087089"/>
                </a:lnTo>
                <a:lnTo>
                  <a:pt x="10832" y="1883431"/>
                </a:lnTo>
                <a:cubicBezTo>
                  <a:pt x="118267" y="825536"/>
                  <a:pt x="1011692" y="0"/>
                  <a:pt x="209793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20" name="文本框 18"/>
          <p:cNvSpPr txBox="1"/>
          <p:nvPr/>
        </p:nvSpPr>
        <p:spPr>
          <a:xfrm>
            <a:off x="2112863" y="1579439"/>
            <a:ext cx="1968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</a:t>
            </a:r>
          </a:p>
        </p:txBody>
      </p:sp>
      <p:sp>
        <p:nvSpPr>
          <p:cNvPr id="21" name="标题 4"/>
          <p:cNvSpPr txBox="1">
            <a:spLocks/>
          </p:cNvSpPr>
          <p:nvPr/>
        </p:nvSpPr>
        <p:spPr>
          <a:xfrm>
            <a:off x="6817667" y="3747604"/>
            <a:ext cx="2880320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基本资料</a:t>
            </a:r>
            <a:endParaRPr lang="en-US" altLang="zh-CN" sz="4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037176" y="4653716"/>
            <a:ext cx="1436675" cy="215444"/>
            <a:chOff x="4369395" y="3284984"/>
            <a:chExt cx="1436675" cy="215444"/>
          </a:xfrm>
        </p:grpSpPr>
        <p:sp>
          <p:nvSpPr>
            <p:cNvPr id="23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竞聘宣言</a:t>
              </a: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6" name="等腰三角形 2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27" name="组合 26"/>
          <p:cNvGrpSpPr/>
          <p:nvPr/>
        </p:nvGrpSpPr>
        <p:grpSpPr>
          <a:xfrm>
            <a:off x="8477336" y="4653716"/>
            <a:ext cx="1436675" cy="215444"/>
            <a:chOff x="4369395" y="3284984"/>
            <a:chExt cx="1436675" cy="215444"/>
          </a:xfrm>
        </p:grpSpPr>
        <p:sp>
          <p:nvSpPr>
            <p:cNvPr id="28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基本资料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1" name="等腰三角形 3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7037176" y="5014336"/>
            <a:ext cx="1436675" cy="215444"/>
            <a:chOff x="4369395" y="3284984"/>
            <a:chExt cx="1436675" cy="215444"/>
          </a:xfrm>
        </p:grpSpPr>
        <p:sp>
          <p:nvSpPr>
            <p:cNvPr id="33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个人履历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6" name="等腰三角形 3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8477336" y="5014336"/>
            <a:ext cx="1436675" cy="215444"/>
            <a:chOff x="4369395" y="3284984"/>
            <a:chExt cx="1436675" cy="215444"/>
          </a:xfrm>
        </p:grpSpPr>
        <p:sp>
          <p:nvSpPr>
            <p:cNvPr id="38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荣誉奖项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7037176" y="5373796"/>
            <a:ext cx="1436675" cy="215444"/>
            <a:chOff x="4369395" y="3284984"/>
            <a:chExt cx="1436675" cy="215444"/>
          </a:xfrm>
        </p:grpSpPr>
        <p:sp>
          <p:nvSpPr>
            <p:cNvPr id="43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语言能力</a:t>
              </a: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6" name="等腰三角形 4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8477336" y="5373796"/>
            <a:ext cx="1436675" cy="215444"/>
            <a:chOff x="4369395" y="3284984"/>
            <a:chExt cx="1436675" cy="215444"/>
          </a:xfrm>
        </p:grpSpPr>
        <p:sp>
          <p:nvSpPr>
            <p:cNvPr id="48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应聘岗位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0" name="椭圆 4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1" name="等腰三角形 5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cxnSp>
        <p:nvCxnSpPr>
          <p:cNvPr id="52" name="直接连接符 51"/>
          <p:cNvCxnSpPr/>
          <p:nvPr/>
        </p:nvCxnSpPr>
        <p:spPr>
          <a:xfrm>
            <a:off x="7012892" y="4365104"/>
            <a:ext cx="247255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弧形 52"/>
          <p:cNvSpPr/>
          <p:nvPr/>
        </p:nvSpPr>
        <p:spPr>
          <a:xfrm rot="8155962">
            <a:off x="1963074" y="722753"/>
            <a:ext cx="2232248" cy="2232248"/>
          </a:xfrm>
          <a:prstGeom prst="arc">
            <a:avLst/>
          </a:prstGeom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55" name="椭圆 54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56" name="椭圆 55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57" name="椭圆 56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58" name="椭圆 57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59" name="椭圆 58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1" name="椭圆 60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2" name="椭圆 61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  <p:sp>
        <p:nvSpPr>
          <p:cNvPr id="63" name="椭圆 62"/>
          <p:cNvSpPr>
            <a:spLocks noChangeAspect="1"/>
          </p:cNvSpPr>
          <p:nvPr/>
        </p:nvSpPr>
        <p:spPr>
          <a:xfrm>
            <a:off x="3073259" y="764704"/>
            <a:ext cx="72000" cy="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65D7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63304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7000"/>
                            </p:stCondLst>
                            <p:childTnLst>
                              <p:par>
                                <p:cTn id="103" presetID="1" presetClass="path" presetSubtype="0" repeatCount="3000" accel="50000" decel="50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path" presetSubtype="0" repeatCount="3000" accel="50000" decel="5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" presetClass="path" presetSubtype="0" repeatCount="3000" accel="50000" decel="50000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0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" presetClass="path" presetSubtype="0" repeatCount="3000" accel="50000" decel="50000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0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path" presetSubtype="0" repeatCount="3000" accel="50000" decel="50000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2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" presetClass="path" presetSubtype="0" repeatCount="3000" accel="50000" decel="50000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" presetClass="path" presetSubtype="0" repeatCount="3000" accel="50000" decel="50000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6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1" presetClass="path" presetSubtype="0" repeatCount="3000" accel="50000" decel="50000" fill="remove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1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1" presetClass="path" presetSubtype="0" repeatCount="3000" accel="50000" decel="50000" fill="remove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20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1" presetClass="path" presetSubtype="0" repeatCount="3000" accel="50000" decel="50000" fill="remove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0087 0.00309 C 0.05885 0.00309 0.10781 0.08673 0.10781 0.19167 C 0.10781 0.29722 0.05885 0.38303 -0.00087 0.38303 C -0.06076 0.38303 -0.1092 0.29722 -0.1092 0.19167 C -0.1092 0.08673 -0.06076 0.00309 -0.00087 0.00309 Z " pathEditMode="relative" rAng="0" ptsTypes="fffff">
                                      <p:cBhvr>
                                        <p:cTn id="122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0" animBg="1"/>
      <p:bldP spid="20" grpId="0"/>
      <p:bldP spid="21" grpId="0"/>
      <p:bldP spid="53" grpId="0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竞聘宣言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0" name="六边形 19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2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3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26" name="Rectangle 4"/>
          <p:cNvSpPr txBox="1">
            <a:spLocks noChangeArrowheads="1"/>
          </p:cNvSpPr>
          <p:nvPr/>
        </p:nvSpPr>
        <p:spPr bwMode="auto">
          <a:xfrm>
            <a:off x="5233491" y="1463523"/>
            <a:ext cx="16561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竞聘宣言</a:t>
            </a:r>
            <a:endParaRPr 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4902486" y="1949639"/>
            <a:ext cx="2376264" cy="0"/>
          </a:xfrm>
          <a:prstGeom prst="line">
            <a:avLst/>
          </a:prstGeom>
          <a:ln w="19050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4787505" y="1949639"/>
            <a:ext cx="26062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202A36"/>
                </a:solidFill>
              </a:rPr>
              <a:t>MAKING A DECLARATION</a:t>
            </a:r>
            <a:endParaRPr lang="zh-CN" altLang="en-US" dirty="0">
              <a:solidFill>
                <a:srgbClr val="202A36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081363" y="2372395"/>
            <a:ext cx="4104456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我想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我应该一个成为一个实干家，不需要那些美丽的辞藻来修饰。工作锻炼了我，生活造就了我。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戴尔卡耐基说过：不要怕推销自己，只要你自信，认为自己能行有才华，你就应该认为自己能够胜任这份工作以及职位，并承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担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相应的义务和压力。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4577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37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基本信息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pic>
        <p:nvPicPr>
          <p:cNvPr id="25" name="Picture 2" descr="C:\Documents and Settings\Administrator\桌面\360截图20150122215258312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37147" y="1556792"/>
            <a:ext cx="2960463" cy="3724453"/>
          </a:xfrm>
          <a:prstGeom prst="rect">
            <a:avLst/>
          </a:prstGeom>
          <a:blipFill>
            <a:blip r:embed="rId6" cstate="print">
              <a:extLst>
                <a:ext uri="{BEBA8EAE-BF5A-486C-A8C5-ECC9F3942E4B}">
                  <a14:imgProps xmlns:a14="http://schemas.microsoft.com/office/drawing/2010/main" xmlns="">
                    <a14:imgLayer r:embed="rId7">
                      <a14:imgEffect>
                        <a14:sharpenSoften amount="-42000"/>
                      </a14:imgEffect>
                      <a14:imgEffect>
                        <a14:brightnessContrast bright="9000"/>
                      </a14:imgEffect>
                    </a14:imgLayer>
                  </a14:imgProps>
                </a:ext>
              </a:extLst>
            </a:blip>
            <a:stretch>
              <a:fillRect l="-195029" t="-73544" r="-43557" b="-69092"/>
            </a:stretch>
          </a:blipFill>
          <a:effectLst>
            <a:outerShdw blurRad="177800" dist="101600" dir="8100000" algn="tr" rotWithShape="0">
              <a:prstClr val="black">
                <a:alpha val="37000"/>
              </a:prstClr>
            </a:outerShdw>
          </a:effectLst>
          <a:extLst/>
        </p:spPr>
      </p:pic>
      <p:cxnSp>
        <p:nvCxnSpPr>
          <p:cNvPr id="26" name="直接连接符 25"/>
          <p:cNvCxnSpPr/>
          <p:nvPr/>
        </p:nvCxnSpPr>
        <p:spPr>
          <a:xfrm flipH="1">
            <a:off x="6001572" y="197695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6001572" y="242592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6001573" y="2874898"/>
            <a:ext cx="3912438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6001572" y="332386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6001572" y="3844847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6001572" y="4310335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H="1">
            <a:off x="6001572" y="4742787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H="1">
            <a:off x="6001573" y="5246439"/>
            <a:ext cx="3912438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994543" y="1610617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73635" y="1608284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性别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996754" y="2077211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年龄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79544" y="2070009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民族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581169" y="161061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花木兰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450736" y="160828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男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583380" y="2077211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456645" y="207635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汉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002532" y="2973073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籍贯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869265" y="2940314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学历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869265" y="2521769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身高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993227" y="2524176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体重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611603" y="2524176"/>
            <a:ext cx="783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70kg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449541" y="2528119"/>
            <a:ext cx="100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175cm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592333" y="297307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517015" y="2913034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硕士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854986" y="3414354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政治面貌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993345" y="3876689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联系方式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993345" y="3417004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婚姻状况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118750" y="342253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未婚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990958" y="3412644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党员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116754" y="3874083"/>
            <a:ext cx="17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13998xxxxxx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993345" y="4319155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电子邮箱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7095738" y="4316549"/>
            <a:ext cx="26815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huigu@huiguer.com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5993345" y="4846329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现在住址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108435" y="4843723"/>
            <a:ext cx="2805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上海市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家园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89046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"/>
                            </p:stCondLst>
                            <p:childTnLst>
                              <p:par>
                                <p:cTn id="7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0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个人履历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25" name="直接箭头连接符 24"/>
          <p:cNvCxnSpPr/>
          <p:nvPr/>
        </p:nvCxnSpPr>
        <p:spPr>
          <a:xfrm>
            <a:off x="1342171" y="3323406"/>
            <a:ext cx="9579952" cy="0"/>
          </a:xfrm>
          <a:prstGeom prst="straightConnector1">
            <a:avLst/>
          </a:prstGeom>
          <a:ln w="152400">
            <a:solidFill>
              <a:srgbClr val="A6A6A6">
                <a:alpha val="52941"/>
              </a:srgbClr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4"/>
          <p:cNvSpPr/>
          <p:nvPr/>
        </p:nvSpPr>
        <p:spPr>
          <a:xfrm>
            <a:off x="2602016" y="3008791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Rectangle 4"/>
          <p:cNvSpPr txBox="1">
            <a:spLocks noChangeArrowheads="1"/>
          </p:cNvSpPr>
          <p:nvPr/>
        </p:nvSpPr>
        <p:spPr bwMode="auto">
          <a:xfrm>
            <a:off x="2602016" y="3158908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01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09443" y="3789040"/>
            <a:ext cx="1980029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1994-1998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就读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于北京大学工商管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理专业，学士学位。</a:t>
            </a:r>
          </a:p>
        </p:txBody>
      </p:sp>
      <p:sp>
        <p:nvSpPr>
          <p:cNvPr id="29" name="Oval 4"/>
          <p:cNvSpPr/>
          <p:nvPr/>
        </p:nvSpPr>
        <p:spPr>
          <a:xfrm>
            <a:off x="4177504" y="2996952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Rectangle 4"/>
          <p:cNvSpPr txBox="1">
            <a:spLocks noChangeArrowheads="1"/>
          </p:cNvSpPr>
          <p:nvPr/>
        </p:nvSpPr>
        <p:spPr bwMode="auto">
          <a:xfrm>
            <a:off x="4177504" y="3147069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02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457424" y="2027262"/>
            <a:ext cx="1980029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1998-2001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就读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于芝加哥大学工商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管理专业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MBA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32" name="Oval 4"/>
          <p:cNvSpPr/>
          <p:nvPr/>
        </p:nvSpPr>
        <p:spPr>
          <a:xfrm>
            <a:off x="5770368" y="3015794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3" name="Rectangle 4"/>
          <p:cNvSpPr txBox="1">
            <a:spLocks noChangeArrowheads="1"/>
          </p:cNvSpPr>
          <p:nvPr/>
        </p:nvSpPr>
        <p:spPr bwMode="auto">
          <a:xfrm>
            <a:off x="5770368" y="3165911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03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113608" y="3827462"/>
            <a:ext cx="1919115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2001-2006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公司销售部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经理一职。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Oval 4"/>
          <p:cNvSpPr/>
          <p:nvPr/>
        </p:nvSpPr>
        <p:spPr>
          <a:xfrm>
            <a:off x="7282536" y="3015794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6" name="Rectangle 4"/>
          <p:cNvSpPr txBox="1">
            <a:spLocks noChangeArrowheads="1"/>
          </p:cNvSpPr>
          <p:nvPr/>
        </p:nvSpPr>
        <p:spPr bwMode="auto">
          <a:xfrm>
            <a:off x="7282536" y="3165911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04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769792" y="2027262"/>
            <a:ext cx="1560043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2006-2009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工业局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副局长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38" name="Oval 4"/>
          <p:cNvSpPr/>
          <p:nvPr/>
        </p:nvSpPr>
        <p:spPr>
          <a:xfrm>
            <a:off x="8866712" y="3015794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9" name="Rectangle 4"/>
          <p:cNvSpPr txBox="1">
            <a:spLocks noChangeArrowheads="1"/>
          </p:cNvSpPr>
          <p:nvPr/>
        </p:nvSpPr>
        <p:spPr bwMode="auto">
          <a:xfrm>
            <a:off x="8866712" y="3165911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05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425976" y="3827462"/>
            <a:ext cx="1560043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2009-2015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工业局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副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书记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79545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2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1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6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0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/>
      <p:bldP spid="28" grpId="0"/>
      <p:bldP spid="29" grpId="0" animBg="1"/>
      <p:bldP spid="30" grpId="0"/>
      <p:bldP spid="31" grpId="0"/>
      <p:bldP spid="32" grpId="0" animBg="1"/>
      <p:bldP spid="33" grpId="0"/>
      <p:bldP spid="34" grpId="0"/>
      <p:bldP spid="35" grpId="0" animBg="1"/>
      <p:bldP spid="36" grpId="0"/>
      <p:bldP spid="37" grpId="0"/>
      <p:bldP spid="38" grpId="0" animBg="1"/>
      <p:bldP spid="39" grpId="0"/>
      <p:bldP spid="40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荣誉奖项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44" name="矩形 5"/>
          <p:cNvSpPr/>
          <p:nvPr/>
        </p:nvSpPr>
        <p:spPr>
          <a:xfrm rot="2919292">
            <a:off x="6196380" y="2667787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5"/>
          <p:cNvSpPr/>
          <p:nvPr/>
        </p:nvSpPr>
        <p:spPr>
          <a:xfrm rot="18719445">
            <a:off x="5063059" y="2601632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4516126" y="2060848"/>
            <a:ext cx="1008112" cy="1008112"/>
            <a:chOff x="4416945" y="2276872"/>
            <a:chExt cx="1008112" cy="1008112"/>
          </a:xfrm>
        </p:grpSpPr>
        <p:sp>
          <p:nvSpPr>
            <p:cNvPr id="47" name="椭圆 46"/>
            <p:cNvSpPr/>
            <p:nvPr/>
          </p:nvSpPr>
          <p:spPr>
            <a:xfrm>
              <a:off x="4416945" y="2276872"/>
              <a:ext cx="1008112" cy="1008112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Freeform 92"/>
            <p:cNvSpPr>
              <a:spLocks noEditPoints="1"/>
            </p:cNvSpPr>
            <p:nvPr/>
          </p:nvSpPr>
          <p:spPr bwMode="auto">
            <a:xfrm>
              <a:off x="4780507" y="2642667"/>
              <a:ext cx="280988" cy="287338"/>
            </a:xfrm>
            <a:custGeom>
              <a:avLst/>
              <a:gdLst>
                <a:gd name="T0" fmla="*/ 161 w 195"/>
                <a:gd name="T1" fmla="*/ 101 h 200"/>
                <a:gd name="T2" fmla="*/ 152 w 195"/>
                <a:gd name="T3" fmla="*/ 99 h 200"/>
                <a:gd name="T4" fmla="*/ 159 w 195"/>
                <a:gd name="T5" fmla="*/ 87 h 200"/>
                <a:gd name="T6" fmla="*/ 161 w 195"/>
                <a:gd name="T7" fmla="*/ 87 h 200"/>
                <a:gd name="T8" fmla="*/ 184 w 195"/>
                <a:gd name="T9" fmla="*/ 46 h 200"/>
                <a:gd name="T10" fmla="*/ 164 w 195"/>
                <a:gd name="T11" fmla="*/ 23 h 200"/>
                <a:gd name="T12" fmla="*/ 164 w 195"/>
                <a:gd name="T13" fmla="*/ 9 h 200"/>
                <a:gd name="T14" fmla="*/ 195 w 195"/>
                <a:gd name="T15" fmla="*/ 46 h 200"/>
                <a:gd name="T16" fmla="*/ 161 w 195"/>
                <a:gd name="T17" fmla="*/ 101 h 200"/>
                <a:gd name="T18" fmla="*/ 98 w 195"/>
                <a:gd name="T19" fmla="*/ 130 h 200"/>
                <a:gd name="T20" fmla="*/ 36 w 195"/>
                <a:gd name="T21" fmla="*/ 40 h 200"/>
                <a:gd name="T22" fmla="*/ 36 w 195"/>
                <a:gd name="T23" fmla="*/ 0 h 200"/>
                <a:gd name="T24" fmla="*/ 160 w 195"/>
                <a:gd name="T25" fmla="*/ 0 h 200"/>
                <a:gd name="T26" fmla="*/ 160 w 195"/>
                <a:gd name="T27" fmla="*/ 40 h 200"/>
                <a:gd name="T28" fmla="*/ 98 w 195"/>
                <a:gd name="T29" fmla="*/ 130 h 200"/>
                <a:gd name="T30" fmla="*/ 67 w 195"/>
                <a:gd name="T31" fmla="*/ 12 h 200"/>
                <a:gd name="T32" fmla="*/ 52 w 195"/>
                <a:gd name="T33" fmla="*/ 12 h 200"/>
                <a:gd name="T34" fmla="*/ 99 w 195"/>
                <a:gd name="T35" fmla="*/ 119 h 200"/>
                <a:gd name="T36" fmla="*/ 67 w 195"/>
                <a:gd name="T37" fmla="*/ 12 h 200"/>
                <a:gd name="T38" fmla="*/ 34 w 195"/>
                <a:gd name="T39" fmla="*/ 87 h 200"/>
                <a:gd name="T40" fmla="*/ 36 w 195"/>
                <a:gd name="T41" fmla="*/ 87 h 200"/>
                <a:gd name="T42" fmla="*/ 43 w 195"/>
                <a:gd name="T43" fmla="*/ 99 h 200"/>
                <a:gd name="T44" fmla="*/ 34 w 195"/>
                <a:gd name="T45" fmla="*/ 101 h 200"/>
                <a:gd name="T46" fmla="*/ 0 w 195"/>
                <a:gd name="T47" fmla="*/ 46 h 200"/>
                <a:gd name="T48" fmla="*/ 31 w 195"/>
                <a:gd name="T49" fmla="*/ 9 h 200"/>
                <a:gd name="T50" fmla="*/ 31 w 195"/>
                <a:gd name="T51" fmla="*/ 23 h 200"/>
                <a:gd name="T52" fmla="*/ 11 w 195"/>
                <a:gd name="T53" fmla="*/ 46 h 200"/>
                <a:gd name="T54" fmla="*/ 34 w 195"/>
                <a:gd name="T55" fmla="*/ 87 h 200"/>
                <a:gd name="T56" fmla="*/ 87 w 195"/>
                <a:gd name="T57" fmla="*/ 147 h 200"/>
                <a:gd name="T58" fmla="*/ 97 w 195"/>
                <a:gd name="T59" fmla="*/ 136 h 200"/>
                <a:gd name="T60" fmla="*/ 108 w 195"/>
                <a:gd name="T61" fmla="*/ 147 h 200"/>
                <a:gd name="T62" fmla="*/ 97 w 195"/>
                <a:gd name="T63" fmla="*/ 157 h 200"/>
                <a:gd name="T64" fmla="*/ 87 w 195"/>
                <a:gd name="T65" fmla="*/ 147 h 200"/>
                <a:gd name="T66" fmla="*/ 128 w 195"/>
                <a:gd name="T67" fmla="*/ 170 h 200"/>
                <a:gd name="T68" fmla="*/ 118 w 195"/>
                <a:gd name="T69" fmla="*/ 180 h 200"/>
                <a:gd name="T70" fmla="*/ 78 w 195"/>
                <a:gd name="T71" fmla="*/ 180 h 200"/>
                <a:gd name="T72" fmla="*/ 68 w 195"/>
                <a:gd name="T73" fmla="*/ 170 h 200"/>
                <a:gd name="T74" fmla="*/ 78 w 195"/>
                <a:gd name="T75" fmla="*/ 160 h 200"/>
                <a:gd name="T76" fmla="*/ 118 w 195"/>
                <a:gd name="T77" fmla="*/ 160 h 200"/>
                <a:gd name="T78" fmla="*/ 128 w 195"/>
                <a:gd name="T79" fmla="*/ 170 h 200"/>
                <a:gd name="T80" fmla="*/ 58 w 195"/>
                <a:gd name="T81" fmla="*/ 184 h 200"/>
                <a:gd name="T82" fmla="*/ 134 w 195"/>
                <a:gd name="T83" fmla="*/ 184 h 200"/>
                <a:gd name="T84" fmla="*/ 144 w 195"/>
                <a:gd name="T85" fmla="*/ 200 h 200"/>
                <a:gd name="T86" fmla="*/ 48 w 195"/>
                <a:gd name="T87" fmla="*/ 200 h 200"/>
                <a:gd name="T88" fmla="*/ 58 w 195"/>
                <a:gd name="T89" fmla="*/ 18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5" h="200">
                  <a:moveTo>
                    <a:pt x="161" y="101"/>
                  </a:moveTo>
                  <a:cubicBezTo>
                    <a:pt x="158" y="101"/>
                    <a:pt x="155" y="100"/>
                    <a:pt x="152" y="99"/>
                  </a:cubicBezTo>
                  <a:cubicBezTo>
                    <a:pt x="155" y="96"/>
                    <a:pt x="157" y="92"/>
                    <a:pt x="159" y="87"/>
                  </a:cubicBezTo>
                  <a:cubicBezTo>
                    <a:pt x="159" y="87"/>
                    <a:pt x="160" y="87"/>
                    <a:pt x="161" y="87"/>
                  </a:cubicBezTo>
                  <a:cubicBezTo>
                    <a:pt x="176" y="87"/>
                    <a:pt x="184" y="64"/>
                    <a:pt x="184" y="46"/>
                  </a:cubicBezTo>
                  <a:cubicBezTo>
                    <a:pt x="184" y="31"/>
                    <a:pt x="175" y="23"/>
                    <a:pt x="164" y="23"/>
                  </a:cubicBezTo>
                  <a:cubicBezTo>
                    <a:pt x="164" y="18"/>
                    <a:pt x="164" y="13"/>
                    <a:pt x="164" y="9"/>
                  </a:cubicBezTo>
                  <a:cubicBezTo>
                    <a:pt x="181" y="9"/>
                    <a:pt x="195" y="23"/>
                    <a:pt x="195" y="46"/>
                  </a:cubicBezTo>
                  <a:cubicBezTo>
                    <a:pt x="195" y="71"/>
                    <a:pt x="182" y="101"/>
                    <a:pt x="161" y="101"/>
                  </a:cubicBezTo>
                  <a:close/>
                  <a:moveTo>
                    <a:pt x="98" y="130"/>
                  </a:moveTo>
                  <a:cubicBezTo>
                    <a:pt x="65" y="130"/>
                    <a:pt x="36" y="90"/>
                    <a:pt x="36" y="40"/>
                  </a:cubicBezTo>
                  <a:cubicBezTo>
                    <a:pt x="36" y="37"/>
                    <a:pt x="36" y="3"/>
                    <a:pt x="3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0" y="3"/>
                    <a:pt x="160" y="37"/>
                    <a:pt x="160" y="40"/>
                  </a:cubicBezTo>
                  <a:cubicBezTo>
                    <a:pt x="160" y="90"/>
                    <a:pt x="131" y="130"/>
                    <a:pt x="98" y="130"/>
                  </a:cubicBezTo>
                  <a:close/>
                  <a:moveTo>
                    <a:pt x="67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0" y="116"/>
                    <a:pt x="99" y="119"/>
                  </a:cubicBezTo>
                  <a:cubicBezTo>
                    <a:pt x="62" y="92"/>
                    <a:pt x="67" y="12"/>
                    <a:pt x="67" y="12"/>
                  </a:cubicBezTo>
                  <a:close/>
                  <a:moveTo>
                    <a:pt x="34" y="87"/>
                  </a:moveTo>
                  <a:cubicBezTo>
                    <a:pt x="35" y="87"/>
                    <a:pt x="36" y="87"/>
                    <a:pt x="36" y="87"/>
                  </a:cubicBezTo>
                  <a:cubicBezTo>
                    <a:pt x="38" y="92"/>
                    <a:pt x="40" y="96"/>
                    <a:pt x="43" y="99"/>
                  </a:cubicBezTo>
                  <a:cubicBezTo>
                    <a:pt x="40" y="100"/>
                    <a:pt x="37" y="101"/>
                    <a:pt x="34" y="101"/>
                  </a:cubicBezTo>
                  <a:cubicBezTo>
                    <a:pt x="13" y="101"/>
                    <a:pt x="0" y="71"/>
                    <a:pt x="0" y="46"/>
                  </a:cubicBezTo>
                  <a:cubicBezTo>
                    <a:pt x="0" y="23"/>
                    <a:pt x="14" y="9"/>
                    <a:pt x="31" y="9"/>
                  </a:cubicBezTo>
                  <a:cubicBezTo>
                    <a:pt x="31" y="13"/>
                    <a:pt x="31" y="18"/>
                    <a:pt x="31" y="23"/>
                  </a:cubicBezTo>
                  <a:cubicBezTo>
                    <a:pt x="20" y="23"/>
                    <a:pt x="11" y="31"/>
                    <a:pt x="11" y="46"/>
                  </a:cubicBezTo>
                  <a:cubicBezTo>
                    <a:pt x="11" y="64"/>
                    <a:pt x="19" y="87"/>
                    <a:pt x="34" y="87"/>
                  </a:cubicBezTo>
                  <a:close/>
                  <a:moveTo>
                    <a:pt x="87" y="147"/>
                  </a:moveTo>
                  <a:cubicBezTo>
                    <a:pt x="87" y="141"/>
                    <a:pt x="91" y="136"/>
                    <a:pt x="97" y="136"/>
                  </a:cubicBezTo>
                  <a:cubicBezTo>
                    <a:pt x="103" y="136"/>
                    <a:pt x="108" y="141"/>
                    <a:pt x="108" y="147"/>
                  </a:cubicBezTo>
                  <a:cubicBezTo>
                    <a:pt x="108" y="153"/>
                    <a:pt x="103" y="157"/>
                    <a:pt x="97" y="157"/>
                  </a:cubicBezTo>
                  <a:cubicBezTo>
                    <a:pt x="91" y="157"/>
                    <a:pt x="87" y="153"/>
                    <a:pt x="87" y="147"/>
                  </a:cubicBezTo>
                  <a:close/>
                  <a:moveTo>
                    <a:pt x="128" y="170"/>
                  </a:moveTo>
                  <a:cubicBezTo>
                    <a:pt x="128" y="176"/>
                    <a:pt x="123" y="180"/>
                    <a:pt x="11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2" y="180"/>
                    <a:pt x="68" y="176"/>
                    <a:pt x="68" y="170"/>
                  </a:cubicBezTo>
                  <a:cubicBezTo>
                    <a:pt x="68" y="165"/>
                    <a:pt x="72" y="160"/>
                    <a:pt x="78" y="160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3" y="160"/>
                    <a:pt x="128" y="165"/>
                    <a:pt x="128" y="170"/>
                  </a:cubicBezTo>
                  <a:close/>
                  <a:moveTo>
                    <a:pt x="58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43" y="184"/>
                    <a:pt x="144" y="195"/>
                    <a:pt x="144" y="200"/>
                  </a:cubicBezTo>
                  <a:cubicBezTo>
                    <a:pt x="102" y="200"/>
                    <a:pt x="88" y="200"/>
                    <a:pt x="48" y="200"/>
                  </a:cubicBezTo>
                  <a:cubicBezTo>
                    <a:pt x="48" y="195"/>
                    <a:pt x="48" y="184"/>
                    <a:pt x="58" y="1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389677" y="2852936"/>
            <a:ext cx="1285817" cy="1285817"/>
            <a:chOff x="5290496" y="3068960"/>
            <a:chExt cx="1285817" cy="1285817"/>
          </a:xfrm>
        </p:grpSpPr>
        <p:sp>
          <p:nvSpPr>
            <p:cNvPr id="50" name="椭圆 49"/>
            <p:cNvSpPr/>
            <p:nvPr/>
          </p:nvSpPr>
          <p:spPr>
            <a:xfrm>
              <a:off x="5290496" y="3068960"/>
              <a:ext cx="1285817" cy="1285817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Freeform 90"/>
            <p:cNvSpPr>
              <a:spLocks noEditPoints="1"/>
            </p:cNvSpPr>
            <p:nvPr/>
          </p:nvSpPr>
          <p:spPr bwMode="auto">
            <a:xfrm>
              <a:off x="5837798" y="3501008"/>
              <a:ext cx="332982" cy="354529"/>
            </a:xfrm>
            <a:custGeom>
              <a:avLst/>
              <a:gdLst>
                <a:gd name="T0" fmla="*/ 20 w 188"/>
                <a:gd name="T1" fmla="*/ 116 h 200"/>
                <a:gd name="T2" fmla="*/ 160 w 188"/>
                <a:gd name="T3" fmla="*/ 96 h 200"/>
                <a:gd name="T4" fmla="*/ 180 w 188"/>
                <a:gd name="T5" fmla="*/ 56 h 200"/>
                <a:gd name="T6" fmla="*/ 180 w 188"/>
                <a:gd name="T7" fmla="*/ 36 h 200"/>
                <a:gd name="T8" fmla="*/ 20 w 188"/>
                <a:gd name="T9" fmla="*/ 8 h 200"/>
                <a:gd name="T10" fmla="*/ 188 w 188"/>
                <a:gd name="T11" fmla="*/ 104 h 200"/>
                <a:gd name="T12" fmla="*/ 120 w 188"/>
                <a:gd name="T13" fmla="*/ 36 h 200"/>
                <a:gd name="T14" fmla="*/ 120 w 188"/>
                <a:gd name="T15" fmla="*/ 56 h 200"/>
                <a:gd name="T16" fmla="*/ 100 w 188"/>
                <a:gd name="T17" fmla="*/ 36 h 200"/>
                <a:gd name="T18" fmla="*/ 40 w 188"/>
                <a:gd name="T19" fmla="*/ 56 h 200"/>
                <a:gd name="T20" fmla="*/ 60 w 188"/>
                <a:gd name="T21" fmla="*/ 56 h 200"/>
                <a:gd name="T22" fmla="*/ 40 w 188"/>
                <a:gd name="T23" fmla="*/ 96 h 200"/>
                <a:gd name="T24" fmla="*/ 60 w 188"/>
                <a:gd name="T25" fmla="*/ 96 h 200"/>
                <a:gd name="T26" fmla="*/ 80 w 188"/>
                <a:gd name="T27" fmla="*/ 96 h 200"/>
                <a:gd name="T28" fmla="*/ 140 w 188"/>
                <a:gd name="T29" fmla="*/ 76 h 200"/>
                <a:gd name="T30" fmla="*/ 120 w 188"/>
                <a:gd name="T31" fmla="*/ 76 h 200"/>
                <a:gd name="T32" fmla="*/ 160 w 188"/>
                <a:gd name="T33" fmla="*/ 56 h 200"/>
                <a:gd name="T34" fmla="*/ 140 w 188"/>
                <a:gd name="T35" fmla="*/ 56 h 200"/>
                <a:gd name="T36" fmla="*/ 120 w 188"/>
                <a:gd name="T37" fmla="*/ 56 h 200"/>
                <a:gd name="T38" fmla="*/ 60 w 188"/>
                <a:gd name="T39" fmla="*/ 76 h 200"/>
                <a:gd name="T40" fmla="*/ 80 w 188"/>
                <a:gd name="T41" fmla="*/ 76 h 200"/>
                <a:gd name="T42" fmla="*/ 16 w 188"/>
                <a:gd name="T43" fmla="*/ 192 h 200"/>
                <a:gd name="T44" fmla="*/ 0 w 188"/>
                <a:gd name="T45" fmla="*/ 8 h 200"/>
                <a:gd name="T46" fmla="*/ 16 w 188"/>
                <a:gd name="T47" fmla="*/ 124 h 200"/>
                <a:gd name="T48" fmla="*/ 16 w 188"/>
                <a:gd name="T49" fmla="*/ 124 h 200"/>
                <a:gd name="T50" fmla="*/ 140 w 188"/>
                <a:gd name="T51" fmla="*/ 96 h 200"/>
                <a:gd name="T52" fmla="*/ 120 w 188"/>
                <a:gd name="T53" fmla="*/ 116 h 200"/>
                <a:gd name="T54" fmla="*/ 120 w 188"/>
                <a:gd name="T55" fmla="*/ 96 h 200"/>
                <a:gd name="T56" fmla="*/ 60 w 188"/>
                <a:gd name="T57" fmla="*/ 116 h 200"/>
                <a:gd name="T58" fmla="*/ 80 w 188"/>
                <a:gd name="T59" fmla="*/ 116 h 200"/>
                <a:gd name="T60" fmla="*/ 40 w 188"/>
                <a:gd name="T61" fmla="*/ 96 h 200"/>
                <a:gd name="T62" fmla="*/ 20 w 188"/>
                <a:gd name="T63" fmla="*/ 76 h 200"/>
                <a:gd name="T64" fmla="*/ 40 w 188"/>
                <a:gd name="T65" fmla="*/ 76 h 200"/>
                <a:gd name="T66" fmla="*/ 20 w 188"/>
                <a:gd name="T67" fmla="*/ 16 h 200"/>
                <a:gd name="T68" fmla="*/ 40 w 188"/>
                <a:gd name="T69" fmla="*/ 36 h 200"/>
                <a:gd name="T70" fmla="*/ 60 w 188"/>
                <a:gd name="T71" fmla="*/ 16 h 200"/>
                <a:gd name="T72" fmla="*/ 80 w 188"/>
                <a:gd name="T73" fmla="*/ 36 h 200"/>
                <a:gd name="T74" fmla="*/ 100 w 188"/>
                <a:gd name="T75" fmla="*/ 16 h 200"/>
                <a:gd name="T76" fmla="*/ 120 w 188"/>
                <a:gd name="T77" fmla="*/ 36 h 200"/>
                <a:gd name="T78" fmla="*/ 140 w 188"/>
                <a:gd name="T79" fmla="*/ 16 h 200"/>
                <a:gd name="T80" fmla="*/ 160 w 188"/>
                <a:gd name="T81" fmla="*/ 36 h 200"/>
                <a:gd name="T82" fmla="*/ 20 w 188"/>
                <a:gd name="T83" fmla="*/ 8 h 200"/>
                <a:gd name="T84" fmla="*/ 20 w 188"/>
                <a:gd name="T85" fmla="*/ 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8" h="200">
                  <a:moveTo>
                    <a:pt x="168" y="124"/>
                  </a:moveTo>
                  <a:cubicBezTo>
                    <a:pt x="168" y="124"/>
                    <a:pt x="57" y="124"/>
                    <a:pt x="20" y="12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71" y="116"/>
                    <a:pt x="180" y="107"/>
                    <a:pt x="180" y="96"/>
                  </a:cubicBezTo>
                  <a:cubicBezTo>
                    <a:pt x="160" y="96"/>
                    <a:pt x="160" y="96"/>
                    <a:pt x="160" y="96"/>
                  </a:cubicBezTo>
                  <a:cubicBezTo>
                    <a:pt x="160" y="76"/>
                    <a:pt x="160" y="76"/>
                    <a:pt x="160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60" y="56"/>
                    <a:pt x="160" y="56"/>
                    <a:pt x="160" y="5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25"/>
                    <a:pt x="171" y="16"/>
                    <a:pt x="160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57" y="8"/>
                    <a:pt x="168" y="8"/>
                    <a:pt x="168" y="8"/>
                  </a:cubicBezTo>
                  <a:cubicBezTo>
                    <a:pt x="179" y="8"/>
                    <a:pt x="188" y="17"/>
                    <a:pt x="188" y="28"/>
                  </a:cubicBezTo>
                  <a:cubicBezTo>
                    <a:pt x="188" y="104"/>
                    <a:pt x="188" y="104"/>
                    <a:pt x="188" y="104"/>
                  </a:cubicBezTo>
                  <a:cubicBezTo>
                    <a:pt x="188" y="115"/>
                    <a:pt x="179" y="124"/>
                    <a:pt x="168" y="124"/>
                  </a:cubicBezTo>
                  <a:close/>
                  <a:moveTo>
                    <a:pt x="120" y="56"/>
                  </a:moveTo>
                  <a:cubicBezTo>
                    <a:pt x="120" y="36"/>
                    <a:pt x="120" y="36"/>
                    <a:pt x="120" y="36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56"/>
                    <a:pt x="140" y="56"/>
                    <a:pt x="140" y="56"/>
                  </a:cubicBezTo>
                  <a:lnTo>
                    <a:pt x="120" y="56"/>
                  </a:lnTo>
                  <a:close/>
                  <a:moveTo>
                    <a:pt x="80" y="56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100" y="36"/>
                    <a:pt x="100" y="36"/>
                    <a:pt x="100" y="36"/>
                  </a:cubicBezTo>
                  <a:cubicBezTo>
                    <a:pt x="100" y="56"/>
                    <a:pt x="100" y="56"/>
                    <a:pt x="100" y="56"/>
                  </a:cubicBezTo>
                  <a:lnTo>
                    <a:pt x="80" y="56"/>
                  </a:lnTo>
                  <a:close/>
                  <a:moveTo>
                    <a:pt x="40" y="5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56"/>
                    <a:pt x="60" y="56"/>
                    <a:pt x="60" y="56"/>
                  </a:cubicBezTo>
                  <a:lnTo>
                    <a:pt x="40" y="56"/>
                  </a:lnTo>
                  <a:close/>
                  <a:moveTo>
                    <a:pt x="60" y="96"/>
                  </a:moveTo>
                  <a:cubicBezTo>
                    <a:pt x="40" y="96"/>
                    <a:pt x="40" y="96"/>
                    <a:pt x="40" y="96"/>
                  </a:cubicBezTo>
                  <a:cubicBezTo>
                    <a:pt x="40" y="76"/>
                    <a:pt x="40" y="76"/>
                    <a:pt x="40" y="76"/>
                  </a:cubicBezTo>
                  <a:cubicBezTo>
                    <a:pt x="60" y="76"/>
                    <a:pt x="60" y="76"/>
                    <a:pt x="60" y="76"/>
                  </a:cubicBezTo>
                  <a:lnTo>
                    <a:pt x="60" y="96"/>
                  </a:lnTo>
                  <a:close/>
                  <a:moveTo>
                    <a:pt x="100" y="76"/>
                  </a:moveTo>
                  <a:cubicBezTo>
                    <a:pt x="100" y="96"/>
                    <a:pt x="100" y="96"/>
                    <a:pt x="100" y="9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80" y="76"/>
                    <a:pt x="80" y="76"/>
                    <a:pt x="80" y="76"/>
                  </a:cubicBezTo>
                  <a:lnTo>
                    <a:pt x="100" y="76"/>
                  </a:lnTo>
                  <a:close/>
                  <a:moveTo>
                    <a:pt x="140" y="76"/>
                  </a:moveTo>
                  <a:cubicBezTo>
                    <a:pt x="140" y="96"/>
                    <a:pt x="140" y="96"/>
                    <a:pt x="140" y="96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76"/>
                    <a:pt x="120" y="76"/>
                    <a:pt x="120" y="76"/>
                  </a:cubicBezTo>
                  <a:lnTo>
                    <a:pt x="140" y="76"/>
                  </a:lnTo>
                  <a:close/>
                  <a:moveTo>
                    <a:pt x="140" y="56"/>
                  </a:moveTo>
                  <a:cubicBezTo>
                    <a:pt x="160" y="56"/>
                    <a:pt x="160" y="56"/>
                    <a:pt x="160" y="56"/>
                  </a:cubicBezTo>
                  <a:cubicBezTo>
                    <a:pt x="160" y="76"/>
                    <a:pt x="160" y="76"/>
                    <a:pt x="160" y="76"/>
                  </a:cubicBezTo>
                  <a:cubicBezTo>
                    <a:pt x="140" y="76"/>
                    <a:pt x="140" y="76"/>
                    <a:pt x="140" y="76"/>
                  </a:cubicBezTo>
                  <a:lnTo>
                    <a:pt x="140" y="56"/>
                  </a:lnTo>
                  <a:close/>
                  <a:moveTo>
                    <a:pt x="100" y="76"/>
                  </a:moveTo>
                  <a:cubicBezTo>
                    <a:pt x="100" y="56"/>
                    <a:pt x="100" y="56"/>
                    <a:pt x="100" y="56"/>
                  </a:cubicBezTo>
                  <a:cubicBezTo>
                    <a:pt x="120" y="56"/>
                    <a:pt x="120" y="56"/>
                    <a:pt x="120" y="56"/>
                  </a:cubicBezTo>
                  <a:cubicBezTo>
                    <a:pt x="120" y="76"/>
                    <a:pt x="120" y="76"/>
                    <a:pt x="120" y="76"/>
                  </a:cubicBezTo>
                  <a:lnTo>
                    <a:pt x="100" y="76"/>
                  </a:lnTo>
                  <a:close/>
                  <a:moveTo>
                    <a:pt x="60" y="76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80" y="56"/>
                    <a:pt x="80" y="56"/>
                    <a:pt x="80" y="56"/>
                  </a:cubicBezTo>
                  <a:cubicBezTo>
                    <a:pt x="80" y="76"/>
                    <a:pt x="80" y="76"/>
                    <a:pt x="80" y="76"/>
                  </a:cubicBezTo>
                  <a:lnTo>
                    <a:pt x="60" y="76"/>
                  </a:lnTo>
                  <a:close/>
                  <a:moveTo>
                    <a:pt x="16" y="124"/>
                  </a:moveTo>
                  <a:cubicBezTo>
                    <a:pt x="16" y="192"/>
                    <a:pt x="16" y="192"/>
                    <a:pt x="16" y="192"/>
                  </a:cubicBezTo>
                  <a:cubicBezTo>
                    <a:pt x="16" y="196"/>
                    <a:pt x="12" y="200"/>
                    <a:pt x="8" y="200"/>
                  </a:cubicBezTo>
                  <a:cubicBezTo>
                    <a:pt x="3" y="200"/>
                    <a:pt x="0" y="196"/>
                    <a:pt x="0" y="19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2" y="0"/>
                    <a:pt x="16" y="3"/>
                    <a:pt x="16" y="8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7" y="124"/>
                    <a:pt x="18" y="124"/>
                    <a:pt x="20" y="124"/>
                  </a:cubicBezTo>
                  <a:cubicBezTo>
                    <a:pt x="20" y="124"/>
                    <a:pt x="20" y="124"/>
                    <a:pt x="20" y="124"/>
                  </a:cubicBezTo>
                  <a:cubicBezTo>
                    <a:pt x="18" y="124"/>
                    <a:pt x="17" y="124"/>
                    <a:pt x="16" y="124"/>
                  </a:cubicBezTo>
                  <a:close/>
                  <a:moveTo>
                    <a:pt x="160" y="116"/>
                  </a:moveTo>
                  <a:cubicBezTo>
                    <a:pt x="140" y="116"/>
                    <a:pt x="140" y="116"/>
                    <a:pt x="140" y="116"/>
                  </a:cubicBezTo>
                  <a:cubicBezTo>
                    <a:pt x="140" y="96"/>
                    <a:pt x="140" y="96"/>
                    <a:pt x="140" y="96"/>
                  </a:cubicBezTo>
                  <a:cubicBezTo>
                    <a:pt x="160" y="96"/>
                    <a:pt x="160" y="96"/>
                    <a:pt x="160" y="96"/>
                  </a:cubicBezTo>
                  <a:lnTo>
                    <a:pt x="160" y="116"/>
                  </a:lnTo>
                  <a:close/>
                  <a:moveTo>
                    <a:pt x="120" y="116"/>
                  </a:moveTo>
                  <a:cubicBezTo>
                    <a:pt x="100" y="116"/>
                    <a:pt x="100" y="116"/>
                    <a:pt x="100" y="116"/>
                  </a:cubicBezTo>
                  <a:cubicBezTo>
                    <a:pt x="100" y="96"/>
                    <a:pt x="100" y="96"/>
                    <a:pt x="100" y="96"/>
                  </a:cubicBezTo>
                  <a:cubicBezTo>
                    <a:pt x="120" y="96"/>
                    <a:pt x="120" y="96"/>
                    <a:pt x="120" y="96"/>
                  </a:cubicBezTo>
                  <a:lnTo>
                    <a:pt x="120" y="116"/>
                  </a:lnTo>
                  <a:close/>
                  <a:moveTo>
                    <a:pt x="80" y="116"/>
                  </a:moveTo>
                  <a:cubicBezTo>
                    <a:pt x="60" y="116"/>
                    <a:pt x="60" y="116"/>
                    <a:pt x="60" y="11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80" y="96"/>
                    <a:pt x="80" y="96"/>
                    <a:pt x="80" y="96"/>
                  </a:cubicBezTo>
                  <a:lnTo>
                    <a:pt x="80" y="116"/>
                  </a:lnTo>
                  <a:close/>
                  <a:moveTo>
                    <a:pt x="20" y="116"/>
                  </a:moveTo>
                  <a:cubicBezTo>
                    <a:pt x="20" y="96"/>
                    <a:pt x="20" y="96"/>
                    <a:pt x="20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116"/>
                    <a:pt x="40" y="116"/>
                    <a:pt x="40" y="116"/>
                  </a:cubicBezTo>
                  <a:lnTo>
                    <a:pt x="20" y="116"/>
                  </a:lnTo>
                  <a:close/>
                  <a:moveTo>
                    <a:pt x="20" y="76"/>
                  </a:moveTo>
                  <a:cubicBezTo>
                    <a:pt x="20" y="56"/>
                    <a:pt x="20" y="56"/>
                    <a:pt x="20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76"/>
                    <a:pt x="40" y="76"/>
                    <a:pt x="40" y="76"/>
                  </a:cubicBezTo>
                  <a:lnTo>
                    <a:pt x="20" y="76"/>
                  </a:lnTo>
                  <a:close/>
                  <a:moveTo>
                    <a:pt x="20" y="36"/>
                  </a:moveTo>
                  <a:cubicBezTo>
                    <a:pt x="20" y="16"/>
                    <a:pt x="20" y="16"/>
                    <a:pt x="20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60" y="3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60" y="36"/>
                    <a:pt x="60" y="36"/>
                    <a:pt x="60" y="36"/>
                  </a:cubicBezTo>
                  <a:close/>
                  <a:moveTo>
                    <a:pt x="100" y="3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00" y="36"/>
                    <a:pt x="100" y="36"/>
                    <a:pt x="100" y="36"/>
                  </a:cubicBezTo>
                  <a:close/>
                  <a:moveTo>
                    <a:pt x="140" y="36"/>
                  </a:moveTo>
                  <a:cubicBezTo>
                    <a:pt x="140" y="16"/>
                    <a:pt x="140" y="16"/>
                    <a:pt x="140" y="16"/>
                  </a:cubicBezTo>
                  <a:cubicBezTo>
                    <a:pt x="160" y="16"/>
                    <a:pt x="160" y="16"/>
                    <a:pt x="160" y="1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40" y="36"/>
                    <a:pt x="140" y="36"/>
                    <a:pt x="140" y="36"/>
                  </a:cubicBezTo>
                  <a:close/>
                  <a:moveTo>
                    <a:pt x="20" y="8"/>
                  </a:moveTo>
                  <a:cubicBezTo>
                    <a:pt x="20" y="8"/>
                    <a:pt x="20" y="8"/>
                    <a:pt x="20" y="8"/>
                  </a:cubicBezTo>
                  <a:cubicBezTo>
                    <a:pt x="15" y="8"/>
                    <a:pt x="16" y="8"/>
                    <a:pt x="20" y="8"/>
                  </a:cubicBezTo>
                  <a:close/>
                  <a:moveTo>
                    <a:pt x="20" y="8"/>
                  </a:moveTo>
                  <a:cubicBezTo>
                    <a:pt x="20" y="8"/>
                    <a:pt x="20" y="8"/>
                    <a:pt x="20" y="8"/>
                  </a:cubicBezTo>
                  <a:cubicBezTo>
                    <a:pt x="43" y="8"/>
                    <a:pt x="27" y="8"/>
                    <a:pt x="20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6556808" y="1661762"/>
            <a:ext cx="1512168" cy="1512168"/>
            <a:chOff x="6457627" y="1877786"/>
            <a:chExt cx="1512168" cy="1512168"/>
          </a:xfrm>
        </p:grpSpPr>
        <p:sp>
          <p:nvSpPr>
            <p:cNvPr id="53" name="椭圆 52"/>
            <p:cNvSpPr/>
            <p:nvPr/>
          </p:nvSpPr>
          <p:spPr>
            <a:xfrm>
              <a:off x="6457627" y="1877786"/>
              <a:ext cx="1512168" cy="1512168"/>
            </a:xfrm>
            <a:prstGeom prst="ellipse">
              <a:avLst/>
            </a:prstGeom>
            <a:solidFill>
              <a:srgbClr val="303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Freeform 96"/>
            <p:cNvSpPr>
              <a:spLocks noEditPoints="1"/>
            </p:cNvSpPr>
            <p:nvPr/>
          </p:nvSpPr>
          <p:spPr bwMode="auto">
            <a:xfrm>
              <a:off x="7030838" y="2430778"/>
              <a:ext cx="406183" cy="406183"/>
            </a:xfrm>
            <a:custGeom>
              <a:avLst/>
              <a:gdLst>
                <a:gd name="T0" fmla="*/ 140 w 200"/>
                <a:gd name="T1" fmla="*/ 200 h 200"/>
                <a:gd name="T2" fmla="*/ 140 w 200"/>
                <a:gd name="T3" fmla="*/ 184 h 200"/>
                <a:gd name="T4" fmla="*/ 200 w 200"/>
                <a:gd name="T5" fmla="*/ 184 h 200"/>
                <a:gd name="T6" fmla="*/ 200 w 200"/>
                <a:gd name="T7" fmla="*/ 200 h 200"/>
                <a:gd name="T8" fmla="*/ 140 w 200"/>
                <a:gd name="T9" fmla="*/ 200 h 200"/>
                <a:gd name="T10" fmla="*/ 160 w 200"/>
                <a:gd name="T11" fmla="*/ 87 h 200"/>
                <a:gd name="T12" fmla="*/ 40 w 200"/>
                <a:gd name="T13" fmla="*/ 87 h 200"/>
                <a:gd name="T14" fmla="*/ 40 w 200"/>
                <a:gd name="T15" fmla="*/ 180 h 200"/>
                <a:gd name="T16" fmla="*/ 20 w 200"/>
                <a:gd name="T17" fmla="*/ 180 h 200"/>
                <a:gd name="T18" fmla="*/ 20 w 200"/>
                <a:gd name="T19" fmla="*/ 10 h 200"/>
                <a:gd name="T20" fmla="*/ 30 w 200"/>
                <a:gd name="T21" fmla="*/ 0 h 200"/>
                <a:gd name="T22" fmla="*/ 40 w 200"/>
                <a:gd name="T23" fmla="*/ 10 h 200"/>
                <a:gd name="T24" fmla="*/ 40 w 200"/>
                <a:gd name="T25" fmla="*/ 28 h 200"/>
                <a:gd name="T26" fmla="*/ 160 w 200"/>
                <a:gd name="T27" fmla="*/ 28 h 200"/>
                <a:gd name="T28" fmla="*/ 160 w 200"/>
                <a:gd name="T29" fmla="*/ 10 h 200"/>
                <a:gd name="T30" fmla="*/ 170 w 200"/>
                <a:gd name="T31" fmla="*/ 0 h 200"/>
                <a:gd name="T32" fmla="*/ 180 w 200"/>
                <a:gd name="T33" fmla="*/ 10 h 200"/>
                <a:gd name="T34" fmla="*/ 180 w 200"/>
                <a:gd name="T35" fmla="*/ 180 h 200"/>
                <a:gd name="T36" fmla="*/ 160 w 200"/>
                <a:gd name="T37" fmla="*/ 180 h 200"/>
                <a:gd name="T38" fmla="*/ 160 w 200"/>
                <a:gd name="T39" fmla="*/ 87 h 200"/>
                <a:gd name="T40" fmla="*/ 140 w 200"/>
                <a:gd name="T41" fmla="*/ 40 h 200"/>
                <a:gd name="T42" fmla="*/ 140 w 200"/>
                <a:gd name="T43" fmla="*/ 60 h 200"/>
                <a:gd name="T44" fmla="*/ 120 w 200"/>
                <a:gd name="T45" fmla="*/ 60 h 200"/>
                <a:gd name="T46" fmla="*/ 120 w 200"/>
                <a:gd name="T47" fmla="*/ 40 h 200"/>
                <a:gd name="T48" fmla="*/ 100 w 200"/>
                <a:gd name="T49" fmla="*/ 40 h 200"/>
                <a:gd name="T50" fmla="*/ 100 w 200"/>
                <a:gd name="T51" fmla="*/ 60 h 200"/>
                <a:gd name="T52" fmla="*/ 80 w 200"/>
                <a:gd name="T53" fmla="*/ 60 h 200"/>
                <a:gd name="T54" fmla="*/ 80 w 200"/>
                <a:gd name="T55" fmla="*/ 40 h 200"/>
                <a:gd name="T56" fmla="*/ 60 w 200"/>
                <a:gd name="T57" fmla="*/ 40 h 200"/>
                <a:gd name="T58" fmla="*/ 60 w 200"/>
                <a:gd name="T59" fmla="*/ 60 h 200"/>
                <a:gd name="T60" fmla="*/ 40 w 200"/>
                <a:gd name="T61" fmla="*/ 60 h 200"/>
                <a:gd name="T62" fmla="*/ 40 w 200"/>
                <a:gd name="T63" fmla="*/ 80 h 200"/>
                <a:gd name="T64" fmla="*/ 60 w 200"/>
                <a:gd name="T65" fmla="*/ 80 h 200"/>
                <a:gd name="T66" fmla="*/ 60 w 200"/>
                <a:gd name="T67" fmla="*/ 60 h 200"/>
                <a:gd name="T68" fmla="*/ 80 w 200"/>
                <a:gd name="T69" fmla="*/ 60 h 200"/>
                <a:gd name="T70" fmla="*/ 80 w 200"/>
                <a:gd name="T71" fmla="*/ 80 h 200"/>
                <a:gd name="T72" fmla="*/ 100 w 200"/>
                <a:gd name="T73" fmla="*/ 80 h 200"/>
                <a:gd name="T74" fmla="*/ 100 w 200"/>
                <a:gd name="T75" fmla="*/ 60 h 200"/>
                <a:gd name="T76" fmla="*/ 120 w 200"/>
                <a:gd name="T77" fmla="*/ 60 h 200"/>
                <a:gd name="T78" fmla="*/ 120 w 200"/>
                <a:gd name="T79" fmla="*/ 80 h 200"/>
                <a:gd name="T80" fmla="*/ 140 w 200"/>
                <a:gd name="T81" fmla="*/ 80 h 200"/>
                <a:gd name="T82" fmla="*/ 140 w 200"/>
                <a:gd name="T83" fmla="*/ 60 h 200"/>
                <a:gd name="T84" fmla="*/ 160 w 200"/>
                <a:gd name="T85" fmla="*/ 60 h 200"/>
                <a:gd name="T86" fmla="*/ 160 w 200"/>
                <a:gd name="T87" fmla="*/ 40 h 200"/>
                <a:gd name="T88" fmla="*/ 140 w 200"/>
                <a:gd name="T89" fmla="*/ 40 h 200"/>
                <a:gd name="T90" fmla="*/ 60 w 200"/>
                <a:gd name="T91" fmla="*/ 200 h 200"/>
                <a:gd name="T92" fmla="*/ 0 w 200"/>
                <a:gd name="T93" fmla="*/ 200 h 200"/>
                <a:gd name="T94" fmla="*/ 0 w 200"/>
                <a:gd name="T95" fmla="*/ 184 h 200"/>
                <a:gd name="T96" fmla="*/ 60 w 200"/>
                <a:gd name="T97" fmla="*/ 184 h 200"/>
                <a:gd name="T98" fmla="*/ 60 w 200"/>
                <a:gd name="T99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0" h="200">
                  <a:moveTo>
                    <a:pt x="140" y="200"/>
                  </a:moveTo>
                  <a:cubicBezTo>
                    <a:pt x="140" y="184"/>
                    <a:pt x="140" y="184"/>
                    <a:pt x="140" y="184"/>
                  </a:cubicBezTo>
                  <a:cubicBezTo>
                    <a:pt x="200" y="184"/>
                    <a:pt x="200" y="184"/>
                    <a:pt x="200" y="184"/>
                  </a:cubicBezTo>
                  <a:cubicBezTo>
                    <a:pt x="200" y="200"/>
                    <a:pt x="200" y="200"/>
                    <a:pt x="200" y="200"/>
                  </a:cubicBezTo>
                  <a:lnTo>
                    <a:pt x="140" y="200"/>
                  </a:lnTo>
                  <a:close/>
                  <a:moveTo>
                    <a:pt x="160" y="87"/>
                  </a:moveTo>
                  <a:cubicBezTo>
                    <a:pt x="40" y="87"/>
                    <a:pt x="40" y="87"/>
                    <a:pt x="40" y="87"/>
                  </a:cubicBezTo>
                  <a:cubicBezTo>
                    <a:pt x="40" y="180"/>
                    <a:pt x="40" y="180"/>
                    <a:pt x="40" y="180"/>
                  </a:cubicBezTo>
                  <a:cubicBezTo>
                    <a:pt x="20" y="180"/>
                    <a:pt x="20" y="180"/>
                    <a:pt x="20" y="18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4"/>
                    <a:pt x="24" y="0"/>
                    <a:pt x="30" y="0"/>
                  </a:cubicBezTo>
                  <a:cubicBezTo>
                    <a:pt x="35" y="0"/>
                    <a:pt x="40" y="4"/>
                    <a:pt x="40" y="10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0" y="10"/>
                    <a:pt x="160" y="10"/>
                    <a:pt x="160" y="10"/>
                  </a:cubicBezTo>
                  <a:cubicBezTo>
                    <a:pt x="160" y="4"/>
                    <a:pt x="164" y="0"/>
                    <a:pt x="170" y="0"/>
                  </a:cubicBezTo>
                  <a:cubicBezTo>
                    <a:pt x="175" y="0"/>
                    <a:pt x="180" y="4"/>
                    <a:pt x="180" y="10"/>
                  </a:cubicBezTo>
                  <a:cubicBezTo>
                    <a:pt x="180" y="180"/>
                    <a:pt x="180" y="180"/>
                    <a:pt x="180" y="180"/>
                  </a:cubicBezTo>
                  <a:cubicBezTo>
                    <a:pt x="160" y="180"/>
                    <a:pt x="160" y="180"/>
                    <a:pt x="160" y="180"/>
                  </a:cubicBezTo>
                  <a:lnTo>
                    <a:pt x="160" y="87"/>
                  </a:lnTo>
                  <a:close/>
                  <a:moveTo>
                    <a:pt x="140" y="40"/>
                  </a:moveTo>
                  <a:cubicBezTo>
                    <a:pt x="140" y="60"/>
                    <a:pt x="140" y="60"/>
                    <a:pt x="140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60"/>
                    <a:pt x="140" y="60"/>
                    <a:pt x="140" y="60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40" y="40"/>
                  </a:lnTo>
                  <a:close/>
                  <a:moveTo>
                    <a:pt x="60" y="200"/>
                  </a:moveTo>
                  <a:cubicBezTo>
                    <a:pt x="0" y="200"/>
                    <a:pt x="0" y="200"/>
                    <a:pt x="0" y="200"/>
                  </a:cubicBezTo>
                  <a:cubicBezTo>
                    <a:pt x="0" y="184"/>
                    <a:pt x="0" y="184"/>
                    <a:pt x="0" y="184"/>
                  </a:cubicBezTo>
                  <a:cubicBezTo>
                    <a:pt x="60" y="184"/>
                    <a:pt x="60" y="184"/>
                    <a:pt x="60" y="184"/>
                  </a:cubicBezTo>
                  <a:lnTo>
                    <a:pt x="60" y="2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5" name="弧形 54"/>
          <p:cNvSpPr/>
          <p:nvPr/>
        </p:nvSpPr>
        <p:spPr>
          <a:xfrm rot="15231781">
            <a:off x="4275713" y="1926402"/>
            <a:ext cx="1328675" cy="1328675"/>
          </a:xfrm>
          <a:prstGeom prst="arc">
            <a:avLst>
              <a:gd name="adj1" fmla="val 10956006"/>
              <a:gd name="adj2" fmla="val 0"/>
            </a:avLst>
          </a:prstGeom>
          <a:ln w="19050">
            <a:solidFill>
              <a:schemeClr val="bg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弧形 55"/>
          <p:cNvSpPr/>
          <p:nvPr/>
        </p:nvSpPr>
        <p:spPr>
          <a:xfrm rot="8176387">
            <a:off x="5318376" y="2833614"/>
            <a:ext cx="1546686" cy="1546686"/>
          </a:xfrm>
          <a:prstGeom prst="arc">
            <a:avLst>
              <a:gd name="adj1" fmla="val 13244638"/>
              <a:gd name="adj2" fmla="val 56923"/>
            </a:avLst>
          </a:prstGeom>
          <a:ln w="19050">
            <a:solidFill>
              <a:schemeClr val="bg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4760030" y="1793130"/>
            <a:ext cx="360040" cy="360040"/>
          </a:xfrm>
          <a:prstGeom prst="ellipse">
            <a:avLst/>
          </a:prstGeom>
          <a:solidFill>
            <a:srgbClr val="7F7F7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8" name="标题 4"/>
          <p:cNvSpPr txBox="1">
            <a:spLocks/>
          </p:cNvSpPr>
          <p:nvPr/>
        </p:nvSpPr>
        <p:spPr>
          <a:xfrm>
            <a:off x="4717151" y="1803832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01</a:t>
            </a:r>
          </a:p>
        </p:txBody>
      </p:sp>
      <p:sp>
        <p:nvSpPr>
          <p:cNvPr id="59" name="椭圆 58"/>
          <p:cNvSpPr/>
          <p:nvPr/>
        </p:nvSpPr>
        <p:spPr>
          <a:xfrm>
            <a:off x="5289793" y="3778337"/>
            <a:ext cx="360040" cy="360040"/>
          </a:xfrm>
          <a:prstGeom prst="ellipse">
            <a:avLst/>
          </a:prstGeom>
          <a:solidFill>
            <a:srgbClr val="7F7F7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标题 4"/>
          <p:cNvSpPr txBox="1">
            <a:spLocks/>
          </p:cNvSpPr>
          <p:nvPr/>
        </p:nvSpPr>
        <p:spPr>
          <a:xfrm>
            <a:off x="5246914" y="3789039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02</a:t>
            </a:r>
          </a:p>
        </p:txBody>
      </p:sp>
      <p:sp>
        <p:nvSpPr>
          <p:cNvPr id="61" name="椭圆 60"/>
          <p:cNvSpPr/>
          <p:nvPr/>
        </p:nvSpPr>
        <p:spPr>
          <a:xfrm>
            <a:off x="7378025" y="1412776"/>
            <a:ext cx="360040" cy="360040"/>
          </a:xfrm>
          <a:prstGeom prst="ellipse">
            <a:avLst/>
          </a:prstGeom>
          <a:solidFill>
            <a:srgbClr val="7F7F7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标题 4"/>
          <p:cNvSpPr txBox="1">
            <a:spLocks/>
          </p:cNvSpPr>
          <p:nvPr/>
        </p:nvSpPr>
        <p:spPr>
          <a:xfrm>
            <a:off x="7335146" y="1423478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03</a:t>
            </a:r>
          </a:p>
        </p:txBody>
      </p:sp>
      <p:sp>
        <p:nvSpPr>
          <p:cNvPr id="63" name="矩形 62"/>
          <p:cNvSpPr/>
          <p:nvPr/>
        </p:nvSpPr>
        <p:spPr>
          <a:xfrm>
            <a:off x="2415931" y="2034557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2002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47"/>
          <p:cNvSpPr>
            <a:spLocks noChangeArrowheads="1"/>
          </p:cNvSpPr>
          <p:nvPr/>
        </p:nvSpPr>
        <p:spPr bwMode="auto">
          <a:xfrm>
            <a:off x="2415244" y="2357555"/>
            <a:ext cx="230425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获得“五一劳动奖章”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和荣誉证书。</a:t>
            </a:r>
          </a:p>
        </p:txBody>
      </p:sp>
      <p:sp>
        <p:nvSpPr>
          <p:cNvPr id="65" name="矩形 64"/>
          <p:cNvSpPr/>
          <p:nvPr/>
        </p:nvSpPr>
        <p:spPr>
          <a:xfrm>
            <a:off x="3459431" y="4005064"/>
            <a:ext cx="214627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2005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公司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6" name="矩形 47"/>
          <p:cNvSpPr>
            <a:spLocks noChangeArrowheads="1"/>
          </p:cNvSpPr>
          <p:nvPr/>
        </p:nvSpPr>
        <p:spPr bwMode="auto">
          <a:xfrm>
            <a:off x="3458744" y="4328062"/>
            <a:ext cx="2350811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年度销售冠军，并获得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“十佳进步青年”奖项。</a:t>
            </a:r>
          </a:p>
        </p:txBody>
      </p:sp>
      <p:sp>
        <p:nvSpPr>
          <p:cNvPr id="67" name="矩形 66"/>
          <p:cNvSpPr/>
          <p:nvPr/>
        </p:nvSpPr>
        <p:spPr>
          <a:xfrm>
            <a:off x="8258514" y="2564904"/>
            <a:ext cx="227639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2008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8" name="矩形 47"/>
          <p:cNvSpPr>
            <a:spLocks noChangeArrowheads="1"/>
          </p:cNvSpPr>
          <p:nvPr/>
        </p:nvSpPr>
        <p:spPr bwMode="auto">
          <a:xfrm>
            <a:off x="8257827" y="2887902"/>
            <a:ext cx="2277083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荣幸成为北京奥运会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XX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火炬手。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22460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400"/>
                            </p:stCondLst>
                            <p:childTnLst>
                              <p:par>
                                <p:cTn id="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3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2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55" grpId="0" animBg="1"/>
      <p:bldP spid="56" grpId="0" animBg="1"/>
      <p:bldP spid="57" grpId="0" animBg="1"/>
      <p:bldP spid="58" grpId="0"/>
      <p:bldP spid="59" grpId="0" animBg="1"/>
      <p:bldP spid="60" grpId="0"/>
      <p:bldP spid="61" grpId="0" animBg="1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语言能力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37" name="Freeform 9"/>
          <p:cNvSpPr>
            <a:spLocks/>
          </p:cNvSpPr>
          <p:nvPr/>
        </p:nvSpPr>
        <p:spPr bwMode="auto">
          <a:xfrm rot="13500000">
            <a:off x="2148295" y="2851061"/>
            <a:ext cx="2139941" cy="2139940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solidFill>
            <a:srgbClr val="303F5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8" name="Freeform 9"/>
          <p:cNvSpPr>
            <a:spLocks/>
          </p:cNvSpPr>
          <p:nvPr/>
        </p:nvSpPr>
        <p:spPr bwMode="auto">
          <a:xfrm rot="13500000">
            <a:off x="4484830" y="2851062"/>
            <a:ext cx="2139941" cy="2139940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solidFill>
            <a:srgbClr val="303F5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9" name="Freeform 9"/>
          <p:cNvSpPr>
            <a:spLocks/>
          </p:cNvSpPr>
          <p:nvPr/>
        </p:nvSpPr>
        <p:spPr bwMode="auto">
          <a:xfrm rot="2700000">
            <a:off x="3313290" y="1711957"/>
            <a:ext cx="2139941" cy="2139941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40" name="Group 10"/>
          <p:cNvGrpSpPr/>
          <p:nvPr/>
        </p:nvGrpSpPr>
        <p:grpSpPr>
          <a:xfrm>
            <a:off x="2369845" y="3038149"/>
            <a:ext cx="599208" cy="492388"/>
            <a:chOff x="7836195" y="3464708"/>
            <a:chExt cx="599208" cy="492388"/>
          </a:xfrm>
        </p:grpSpPr>
        <p:sp>
          <p:nvSpPr>
            <p:cNvPr id="41" name="Oval 11"/>
            <p:cNvSpPr/>
            <p:nvPr/>
          </p:nvSpPr>
          <p:spPr>
            <a:xfrm rot="2700000">
              <a:off x="7882236" y="3464708"/>
              <a:ext cx="492388" cy="492388"/>
            </a:xfrm>
            <a:prstGeom prst="ellipse">
              <a:avLst/>
            </a:prstGeom>
            <a:solidFill>
              <a:srgbClr val="F9F9F9"/>
            </a:solidFill>
            <a:ln w="133350">
              <a:solidFill>
                <a:srgbClr val="303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836195" y="3536805"/>
              <a:ext cx="599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01</a:t>
              </a:r>
              <a:endParaRPr lang="id-ID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43" name="Group 13"/>
          <p:cNvGrpSpPr/>
          <p:nvPr/>
        </p:nvGrpSpPr>
        <p:grpSpPr>
          <a:xfrm>
            <a:off x="4079260" y="1529040"/>
            <a:ext cx="599208" cy="492388"/>
            <a:chOff x="9545610" y="1955599"/>
            <a:chExt cx="599208" cy="492388"/>
          </a:xfrm>
        </p:grpSpPr>
        <p:sp>
          <p:nvSpPr>
            <p:cNvPr id="44" name="Oval 14"/>
            <p:cNvSpPr/>
            <p:nvPr/>
          </p:nvSpPr>
          <p:spPr>
            <a:xfrm rot="2700000">
              <a:off x="9603416" y="1955599"/>
              <a:ext cx="492388" cy="492388"/>
            </a:xfrm>
            <a:prstGeom prst="ellipse">
              <a:avLst/>
            </a:prstGeom>
            <a:solidFill>
              <a:schemeClr val="bg1"/>
            </a:solidFill>
            <a:ln w="133350">
              <a:solidFill>
                <a:srgbClr val="202A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545610" y="2019602"/>
              <a:ext cx="599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02</a:t>
              </a:r>
              <a:endParaRPr lang="id-ID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46" name="Group 16"/>
          <p:cNvGrpSpPr/>
          <p:nvPr/>
        </p:nvGrpSpPr>
        <p:grpSpPr>
          <a:xfrm>
            <a:off x="5832060" y="3048718"/>
            <a:ext cx="599208" cy="492388"/>
            <a:chOff x="10716797" y="5108091"/>
            <a:chExt cx="599208" cy="492388"/>
          </a:xfrm>
        </p:grpSpPr>
        <p:sp>
          <p:nvSpPr>
            <p:cNvPr id="47" name="Oval 17"/>
            <p:cNvSpPr/>
            <p:nvPr/>
          </p:nvSpPr>
          <p:spPr>
            <a:xfrm rot="2700000">
              <a:off x="10774955" y="5108091"/>
              <a:ext cx="492388" cy="492388"/>
            </a:xfrm>
            <a:prstGeom prst="ellipse">
              <a:avLst/>
            </a:prstGeom>
            <a:solidFill>
              <a:srgbClr val="F9F9F9"/>
            </a:solidFill>
            <a:ln w="133350">
              <a:solidFill>
                <a:srgbClr val="303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716797" y="5178591"/>
              <a:ext cx="599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03</a:t>
              </a:r>
              <a:endParaRPr lang="id-ID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49" name="Freeform 19"/>
          <p:cNvSpPr>
            <a:spLocks noEditPoints="1"/>
          </p:cNvSpPr>
          <p:nvPr/>
        </p:nvSpPr>
        <p:spPr bwMode="auto">
          <a:xfrm>
            <a:off x="4149544" y="2516260"/>
            <a:ext cx="458640" cy="442874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0" name="Freeform 23"/>
          <p:cNvSpPr>
            <a:spLocks noEditPoints="1"/>
          </p:cNvSpPr>
          <p:nvPr/>
        </p:nvSpPr>
        <p:spPr bwMode="auto">
          <a:xfrm>
            <a:off x="2990974" y="3825441"/>
            <a:ext cx="442875" cy="335381"/>
          </a:xfrm>
          <a:custGeom>
            <a:avLst/>
            <a:gdLst>
              <a:gd name="T0" fmla="*/ 105 w 128"/>
              <a:gd name="T1" fmla="*/ 2 h 96"/>
              <a:gd name="T2" fmla="*/ 28 w 128"/>
              <a:gd name="T3" fmla="*/ 0 h 96"/>
              <a:gd name="T4" fmla="*/ 2 w 128"/>
              <a:gd name="T5" fmla="*/ 23 h 96"/>
              <a:gd name="T6" fmla="*/ 2 w 128"/>
              <a:gd name="T7" fmla="*/ 34 h 96"/>
              <a:gd name="T8" fmla="*/ 64 w 128"/>
              <a:gd name="T9" fmla="*/ 96 h 96"/>
              <a:gd name="T10" fmla="*/ 126 w 128"/>
              <a:gd name="T11" fmla="*/ 34 h 96"/>
              <a:gd name="T12" fmla="*/ 126 w 128"/>
              <a:gd name="T13" fmla="*/ 23 h 96"/>
              <a:gd name="T14" fmla="*/ 55 w 128"/>
              <a:gd name="T15" fmla="*/ 28 h 96"/>
              <a:gd name="T16" fmla="*/ 73 w 128"/>
              <a:gd name="T17" fmla="*/ 28 h 96"/>
              <a:gd name="T18" fmla="*/ 78 w 128"/>
              <a:gd name="T19" fmla="*/ 9 h 96"/>
              <a:gd name="T20" fmla="*/ 76 w 128"/>
              <a:gd name="T21" fmla="*/ 25 h 96"/>
              <a:gd name="T22" fmla="*/ 52 w 128"/>
              <a:gd name="T23" fmla="*/ 25 h 96"/>
              <a:gd name="T24" fmla="*/ 50 w 128"/>
              <a:gd name="T25" fmla="*/ 9 h 96"/>
              <a:gd name="T26" fmla="*/ 52 w 128"/>
              <a:gd name="T27" fmla="*/ 25 h 96"/>
              <a:gd name="T28" fmla="*/ 64 w 128"/>
              <a:gd name="T29" fmla="*/ 82 h 96"/>
              <a:gd name="T30" fmla="*/ 74 w 128"/>
              <a:gd name="T31" fmla="*/ 32 h 96"/>
              <a:gd name="T32" fmla="*/ 98 w 128"/>
              <a:gd name="T33" fmla="*/ 32 h 96"/>
              <a:gd name="T34" fmla="*/ 78 w 128"/>
              <a:gd name="T35" fmla="*/ 32 h 96"/>
              <a:gd name="T36" fmla="*/ 89 w 128"/>
              <a:gd name="T37" fmla="*/ 20 h 96"/>
              <a:gd name="T38" fmla="*/ 79 w 128"/>
              <a:gd name="T39" fmla="*/ 28 h 96"/>
              <a:gd name="T40" fmla="*/ 97 w 128"/>
              <a:gd name="T41" fmla="*/ 8 h 96"/>
              <a:gd name="T42" fmla="*/ 83 w 128"/>
              <a:gd name="T43" fmla="*/ 8 h 96"/>
              <a:gd name="T44" fmla="*/ 55 w 128"/>
              <a:gd name="T45" fmla="*/ 8 h 96"/>
              <a:gd name="T46" fmla="*/ 64 w 128"/>
              <a:gd name="T47" fmla="*/ 15 h 96"/>
              <a:gd name="T48" fmla="*/ 31 w 128"/>
              <a:gd name="T49" fmla="*/ 8 h 96"/>
              <a:gd name="T50" fmla="*/ 39 w 128"/>
              <a:gd name="T51" fmla="*/ 14 h 96"/>
              <a:gd name="T52" fmla="*/ 49 w 128"/>
              <a:gd name="T53" fmla="*/ 28 h 96"/>
              <a:gd name="T54" fmla="*/ 39 w 128"/>
              <a:gd name="T55" fmla="*/ 20 h 96"/>
              <a:gd name="T56" fmla="*/ 60 w 128"/>
              <a:gd name="T57" fmla="*/ 81 h 96"/>
              <a:gd name="T58" fmla="*/ 50 w 128"/>
              <a:gd name="T59" fmla="*/ 32 h 96"/>
              <a:gd name="T60" fmla="*/ 11 w 128"/>
              <a:gd name="T61" fmla="*/ 32 h 96"/>
              <a:gd name="T62" fmla="*/ 51 w 128"/>
              <a:gd name="T63" fmla="*/ 74 h 96"/>
              <a:gd name="T64" fmla="*/ 117 w 128"/>
              <a:gd name="T65" fmla="*/ 32 h 96"/>
              <a:gd name="T66" fmla="*/ 102 w 128"/>
              <a:gd name="T67" fmla="*/ 32 h 96"/>
              <a:gd name="T68" fmla="*/ 92 w 128"/>
              <a:gd name="T69" fmla="*/ 17 h 96"/>
              <a:gd name="T70" fmla="*/ 120 w 128"/>
              <a:gd name="T71" fmla="*/ 28 h 96"/>
              <a:gd name="T72" fmla="*/ 27 w 128"/>
              <a:gd name="T73" fmla="*/ 10 h 96"/>
              <a:gd name="T74" fmla="*/ 25 w 128"/>
              <a:gd name="T75" fmla="*/ 28 h 96"/>
              <a:gd name="T76" fmla="*/ 27 w 128"/>
              <a:gd name="T77" fmla="*/ 1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96">
                <a:moveTo>
                  <a:pt x="126" y="23"/>
                </a:moveTo>
                <a:cubicBezTo>
                  <a:pt x="105" y="2"/>
                  <a:pt x="105" y="2"/>
                  <a:pt x="105" y="2"/>
                </a:cubicBezTo>
                <a:cubicBezTo>
                  <a:pt x="104" y="1"/>
                  <a:pt x="102" y="0"/>
                  <a:pt x="100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0"/>
                  <a:pt x="24" y="1"/>
                  <a:pt x="23" y="2"/>
                </a:cubicBezTo>
                <a:cubicBezTo>
                  <a:pt x="2" y="23"/>
                  <a:pt x="2" y="23"/>
                  <a:pt x="2" y="23"/>
                </a:cubicBezTo>
                <a:cubicBezTo>
                  <a:pt x="1" y="24"/>
                  <a:pt x="0" y="26"/>
                  <a:pt x="0" y="28"/>
                </a:cubicBezTo>
                <a:cubicBezTo>
                  <a:pt x="0" y="30"/>
                  <a:pt x="1" y="32"/>
                  <a:pt x="2" y="34"/>
                </a:cubicBezTo>
                <a:cubicBezTo>
                  <a:pt x="58" y="93"/>
                  <a:pt x="58" y="93"/>
                  <a:pt x="58" y="93"/>
                </a:cubicBezTo>
                <a:cubicBezTo>
                  <a:pt x="60" y="95"/>
                  <a:pt x="62" y="96"/>
                  <a:pt x="64" y="96"/>
                </a:cubicBezTo>
                <a:cubicBezTo>
                  <a:pt x="66" y="96"/>
                  <a:pt x="68" y="95"/>
                  <a:pt x="70" y="93"/>
                </a:cubicBezTo>
                <a:cubicBezTo>
                  <a:pt x="126" y="34"/>
                  <a:pt x="126" y="34"/>
                  <a:pt x="126" y="34"/>
                </a:cubicBezTo>
                <a:cubicBezTo>
                  <a:pt x="127" y="32"/>
                  <a:pt x="128" y="30"/>
                  <a:pt x="128" y="28"/>
                </a:cubicBezTo>
                <a:cubicBezTo>
                  <a:pt x="128" y="26"/>
                  <a:pt x="127" y="24"/>
                  <a:pt x="126" y="23"/>
                </a:cubicBezTo>
                <a:close/>
                <a:moveTo>
                  <a:pt x="73" y="28"/>
                </a:moveTo>
                <a:cubicBezTo>
                  <a:pt x="55" y="28"/>
                  <a:pt x="55" y="28"/>
                  <a:pt x="55" y="28"/>
                </a:cubicBezTo>
                <a:cubicBezTo>
                  <a:pt x="64" y="21"/>
                  <a:pt x="64" y="21"/>
                  <a:pt x="64" y="21"/>
                </a:cubicBezTo>
                <a:lnTo>
                  <a:pt x="73" y="28"/>
                </a:lnTo>
                <a:close/>
                <a:moveTo>
                  <a:pt x="67" y="18"/>
                </a:moveTo>
                <a:cubicBezTo>
                  <a:pt x="78" y="9"/>
                  <a:pt x="78" y="9"/>
                  <a:pt x="78" y="9"/>
                </a:cubicBezTo>
                <a:cubicBezTo>
                  <a:pt x="86" y="17"/>
                  <a:pt x="86" y="17"/>
                  <a:pt x="86" y="17"/>
                </a:cubicBezTo>
                <a:cubicBezTo>
                  <a:pt x="76" y="25"/>
                  <a:pt x="76" y="25"/>
                  <a:pt x="76" y="25"/>
                </a:cubicBezTo>
                <a:lnTo>
                  <a:pt x="67" y="18"/>
                </a:lnTo>
                <a:close/>
                <a:moveTo>
                  <a:pt x="52" y="25"/>
                </a:moveTo>
                <a:cubicBezTo>
                  <a:pt x="42" y="17"/>
                  <a:pt x="42" y="17"/>
                  <a:pt x="42" y="17"/>
                </a:cubicBezTo>
                <a:cubicBezTo>
                  <a:pt x="50" y="9"/>
                  <a:pt x="50" y="9"/>
                  <a:pt x="50" y="9"/>
                </a:cubicBezTo>
                <a:cubicBezTo>
                  <a:pt x="61" y="18"/>
                  <a:pt x="61" y="18"/>
                  <a:pt x="61" y="18"/>
                </a:cubicBezTo>
                <a:lnTo>
                  <a:pt x="52" y="25"/>
                </a:lnTo>
                <a:close/>
                <a:moveTo>
                  <a:pt x="74" y="32"/>
                </a:moveTo>
                <a:cubicBezTo>
                  <a:pt x="64" y="82"/>
                  <a:pt x="64" y="82"/>
                  <a:pt x="64" y="82"/>
                </a:cubicBezTo>
                <a:cubicBezTo>
                  <a:pt x="54" y="32"/>
                  <a:pt x="54" y="32"/>
                  <a:pt x="54" y="32"/>
                </a:cubicBezTo>
                <a:lnTo>
                  <a:pt x="74" y="32"/>
                </a:lnTo>
                <a:close/>
                <a:moveTo>
                  <a:pt x="78" y="32"/>
                </a:moveTo>
                <a:cubicBezTo>
                  <a:pt x="98" y="32"/>
                  <a:pt x="98" y="32"/>
                  <a:pt x="98" y="32"/>
                </a:cubicBezTo>
                <a:cubicBezTo>
                  <a:pt x="68" y="81"/>
                  <a:pt x="68" y="81"/>
                  <a:pt x="68" y="81"/>
                </a:cubicBezTo>
                <a:lnTo>
                  <a:pt x="78" y="32"/>
                </a:lnTo>
                <a:close/>
                <a:moveTo>
                  <a:pt x="79" y="28"/>
                </a:moveTo>
                <a:cubicBezTo>
                  <a:pt x="89" y="20"/>
                  <a:pt x="89" y="20"/>
                  <a:pt x="89" y="20"/>
                </a:cubicBezTo>
                <a:cubicBezTo>
                  <a:pt x="97" y="28"/>
                  <a:pt x="97" y="28"/>
                  <a:pt x="97" y="28"/>
                </a:cubicBezTo>
                <a:lnTo>
                  <a:pt x="79" y="28"/>
                </a:lnTo>
                <a:close/>
                <a:moveTo>
                  <a:pt x="83" y="8"/>
                </a:moveTo>
                <a:cubicBezTo>
                  <a:pt x="97" y="8"/>
                  <a:pt x="97" y="8"/>
                  <a:pt x="97" y="8"/>
                </a:cubicBezTo>
                <a:cubicBezTo>
                  <a:pt x="89" y="14"/>
                  <a:pt x="89" y="14"/>
                  <a:pt x="89" y="14"/>
                </a:cubicBezTo>
                <a:lnTo>
                  <a:pt x="83" y="8"/>
                </a:lnTo>
                <a:close/>
                <a:moveTo>
                  <a:pt x="64" y="15"/>
                </a:moveTo>
                <a:cubicBezTo>
                  <a:pt x="55" y="8"/>
                  <a:pt x="55" y="8"/>
                  <a:pt x="55" y="8"/>
                </a:cubicBezTo>
                <a:cubicBezTo>
                  <a:pt x="73" y="8"/>
                  <a:pt x="73" y="8"/>
                  <a:pt x="73" y="8"/>
                </a:cubicBezTo>
                <a:lnTo>
                  <a:pt x="64" y="15"/>
                </a:lnTo>
                <a:close/>
                <a:moveTo>
                  <a:pt x="39" y="14"/>
                </a:moveTo>
                <a:cubicBezTo>
                  <a:pt x="31" y="8"/>
                  <a:pt x="31" y="8"/>
                  <a:pt x="31" y="8"/>
                </a:cubicBezTo>
                <a:cubicBezTo>
                  <a:pt x="45" y="8"/>
                  <a:pt x="45" y="8"/>
                  <a:pt x="45" y="8"/>
                </a:cubicBezTo>
                <a:lnTo>
                  <a:pt x="39" y="14"/>
                </a:lnTo>
                <a:close/>
                <a:moveTo>
                  <a:pt x="39" y="20"/>
                </a:moveTo>
                <a:cubicBezTo>
                  <a:pt x="49" y="28"/>
                  <a:pt x="49" y="28"/>
                  <a:pt x="49" y="28"/>
                </a:cubicBezTo>
                <a:cubicBezTo>
                  <a:pt x="31" y="28"/>
                  <a:pt x="31" y="28"/>
                  <a:pt x="31" y="28"/>
                </a:cubicBezTo>
                <a:lnTo>
                  <a:pt x="39" y="20"/>
                </a:lnTo>
                <a:close/>
                <a:moveTo>
                  <a:pt x="50" y="32"/>
                </a:moveTo>
                <a:cubicBezTo>
                  <a:pt x="60" y="81"/>
                  <a:pt x="60" y="81"/>
                  <a:pt x="60" y="81"/>
                </a:cubicBezTo>
                <a:cubicBezTo>
                  <a:pt x="30" y="32"/>
                  <a:pt x="30" y="32"/>
                  <a:pt x="30" y="32"/>
                </a:cubicBezTo>
                <a:lnTo>
                  <a:pt x="50" y="32"/>
                </a:lnTo>
                <a:close/>
                <a:moveTo>
                  <a:pt x="51" y="74"/>
                </a:moveTo>
                <a:cubicBezTo>
                  <a:pt x="11" y="32"/>
                  <a:pt x="11" y="32"/>
                  <a:pt x="11" y="32"/>
                </a:cubicBezTo>
                <a:cubicBezTo>
                  <a:pt x="26" y="32"/>
                  <a:pt x="26" y="32"/>
                  <a:pt x="26" y="32"/>
                </a:cubicBezTo>
                <a:lnTo>
                  <a:pt x="51" y="74"/>
                </a:lnTo>
                <a:close/>
                <a:moveTo>
                  <a:pt x="102" y="32"/>
                </a:moveTo>
                <a:cubicBezTo>
                  <a:pt x="117" y="32"/>
                  <a:pt x="117" y="32"/>
                  <a:pt x="117" y="32"/>
                </a:cubicBezTo>
                <a:cubicBezTo>
                  <a:pt x="77" y="74"/>
                  <a:pt x="77" y="74"/>
                  <a:pt x="77" y="74"/>
                </a:cubicBezTo>
                <a:lnTo>
                  <a:pt x="102" y="32"/>
                </a:lnTo>
                <a:close/>
                <a:moveTo>
                  <a:pt x="103" y="28"/>
                </a:moveTo>
                <a:cubicBezTo>
                  <a:pt x="92" y="17"/>
                  <a:pt x="92" y="17"/>
                  <a:pt x="92" y="17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20" y="28"/>
                  <a:pt x="120" y="28"/>
                  <a:pt x="120" y="28"/>
                </a:cubicBezTo>
                <a:lnTo>
                  <a:pt x="103" y="28"/>
                </a:lnTo>
                <a:close/>
                <a:moveTo>
                  <a:pt x="27" y="10"/>
                </a:moveTo>
                <a:cubicBezTo>
                  <a:pt x="36" y="17"/>
                  <a:pt x="36" y="17"/>
                  <a:pt x="36" y="17"/>
                </a:cubicBezTo>
                <a:cubicBezTo>
                  <a:pt x="25" y="28"/>
                  <a:pt x="25" y="28"/>
                  <a:pt x="25" y="28"/>
                </a:cubicBezTo>
                <a:cubicBezTo>
                  <a:pt x="8" y="28"/>
                  <a:pt x="8" y="28"/>
                  <a:pt x="8" y="28"/>
                </a:cubicBezTo>
                <a:lnTo>
                  <a:pt x="27" y="10"/>
                </a:lnTo>
                <a:close/>
              </a:path>
            </a:pathLst>
          </a:custGeom>
          <a:solidFill>
            <a:srgbClr val="303F5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51" name="Group 24"/>
          <p:cNvGrpSpPr/>
          <p:nvPr/>
        </p:nvGrpSpPr>
        <p:grpSpPr>
          <a:xfrm>
            <a:off x="5324314" y="3770178"/>
            <a:ext cx="451474" cy="442875"/>
            <a:chOff x="6786562" y="796925"/>
            <a:chExt cx="500063" cy="490538"/>
          </a:xfrm>
          <a:solidFill>
            <a:srgbClr val="303F52"/>
          </a:solidFill>
        </p:grpSpPr>
        <p:sp>
          <p:nvSpPr>
            <p:cNvPr id="52" name="Freeform 27"/>
            <p:cNvSpPr>
              <a:spLocks noEditPoints="1"/>
            </p:cNvSpPr>
            <p:nvPr/>
          </p:nvSpPr>
          <p:spPr bwMode="auto">
            <a:xfrm>
              <a:off x="6786562" y="796925"/>
              <a:ext cx="500063" cy="490538"/>
            </a:xfrm>
            <a:custGeom>
              <a:avLst/>
              <a:gdLst>
                <a:gd name="T0" fmla="*/ 127 w 130"/>
                <a:gd name="T1" fmla="*/ 42 h 128"/>
                <a:gd name="T2" fmla="*/ 87 w 130"/>
                <a:gd name="T3" fmla="*/ 2 h 128"/>
                <a:gd name="T4" fmla="*/ 79 w 130"/>
                <a:gd name="T5" fmla="*/ 0 h 128"/>
                <a:gd name="T6" fmla="*/ 75 w 130"/>
                <a:gd name="T7" fmla="*/ 2 h 128"/>
                <a:gd name="T8" fmla="*/ 73 w 130"/>
                <a:gd name="T9" fmla="*/ 6 h 128"/>
                <a:gd name="T10" fmla="*/ 64 w 130"/>
                <a:gd name="T11" fmla="*/ 21 h 128"/>
                <a:gd name="T12" fmla="*/ 41 w 130"/>
                <a:gd name="T13" fmla="*/ 37 h 128"/>
                <a:gd name="T14" fmla="*/ 15 w 130"/>
                <a:gd name="T15" fmla="*/ 55 h 128"/>
                <a:gd name="T16" fmla="*/ 1 w 130"/>
                <a:gd name="T17" fmla="*/ 78 h 128"/>
                <a:gd name="T18" fmla="*/ 3 w 130"/>
                <a:gd name="T19" fmla="*/ 86 h 128"/>
                <a:gd name="T20" fmla="*/ 43 w 130"/>
                <a:gd name="T21" fmla="*/ 126 h 128"/>
                <a:gd name="T22" fmla="*/ 51 w 130"/>
                <a:gd name="T23" fmla="*/ 128 h 128"/>
                <a:gd name="T24" fmla="*/ 55 w 130"/>
                <a:gd name="T25" fmla="*/ 126 h 128"/>
                <a:gd name="T26" fmla="*/ 57 w 130"/>
                <a:gd name="T27" fmla="*/ 122 h 128"/>
                <a:gd name="T28" fmla="*/ 66 w 130"/>
                <a:gd name="T29" fmla="*/ 107 h 128"/>
                <a:gd name="T30" fmla="*/ 89 w 130"/>
                <a:gd name="T31" fmla="*/ 91 h 128"/>
                <a:gd name="T32" fmla="*/ 115 w 130"/>
                <a:gd name="T33" fmla="*/ 73 h 128"/>
                <a:gd name="T34" fmla="*/ 129 w 130"/>
                <a:gd name="T35" fmla="*/ 50 h 128"/>
                <a:gd name="T36" fmla="*/ 127 w 130"/>
                <a:gd name="T37" fmla="*/ 42 h 128"/>
                <a:gd name="T38" fmla="*/ 49 w 130"/>
                <a:gd name="T39" fmla="*/ 120 h 128"/>
                <a:gd name="T40" fmla="*/ 9 w 130"/>
                <a:gd name="T41" fmla="*/ 80 h 128"/>
                <a:gd name="T42" fmla="*/ 81 w 130"/>
                <a:gd name="T43" fmla="*/ 8 h 128"/>
                <a:gd name="T44" fmla="*/ 121 w 130"/>
                <a:gd name="T45" fmla="*/ 48 h 128"/>
                <a:gd name="T46" fmla="*/ 49 w 130"/>
                <a:gd name="T4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0" h="128">
                  <a:moveTo>
                    <a:pt x="127" y="42"/>
                  </a:moveTo>
                  <a:cubicBezTo>
                    <a:pt x="87" y="2"/>
                    <a:pt x="87" y="2"/>
                    <a:pt x="87" y="2"/>
                  </a:cubicBezTo>
                  <a:cubicBezTo>
                    <a:pt x="85" y="0"/>
                    <a:pt x="82" y="0"/>
                    <a:pt x="79" y="0"/>
                  </a:cubicBezTo>
                  <a:cubicBezTo>
                    <a:pt x="78" y="1"/>
                    <a:pt x="76" y="1"/>
                    <a:pt x="75" y="2"/>
                  </a:cubicBezTo>
                  <a:cubicBezTo>
                    <a:pt x="74" y="3"/>
                    <a:pt x="74" y="4"/>
                    <a:pt x="73" y="6"/>
                  </a:cubicBezTo>
                  <a:cubicBezTo>
                    <a:pt x="72" y="12"/>
                    <a:pt x="68" y="17"/>
                    <a:pt x="64" y="21"/>
                  </a:cubicBezTo>
                  <a:cubicBezTo>
                    <a:pt x="58" y="27"/>
                    <a:pt x="50" y="32"/>
                    <a:pt x="41" y="37"/>
                  </a:cubicBezTo>
                  <a:cubicBezTo>
                    <a:pt x="32" y="42"/>
                    <a:pt x="23" y="48"/>
                    <a:pt x="15" y="55"/>
                  </a:cubicBezTo>
                  <a:cubicBezTo>
                    <a:pt x="8" y="62"/>
                    <a:pt x="4" y="69"/>
                    <a:pt x="1" y="78"/>
                  </a:cubicBezTo>
                  <a:cubicBezTo>
                    <a:pt x="0" y="80"/>
                    <a:pt x="1" y="84"/>
                    <a:pt x="3" y="8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5" y="128"/>
                    <a:pt x="48" y="128"/>
                    <a:pt x="51" y="128"/>
                  </a:cubicBezTo>
                  <a:cubicBezTo>
                    <a:pt x="52" y="127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2"/>
                  </a:cubicBezTo>
                  <a:cubicBezTo>
                    <a:pt x="58" y="116"/>
                    <a:pt x="62" y="111"/>
                    <a:pt x="66" y="107"/>
                  </a:cubicBezTo>
                  <a:cubicBezTo>
                    <a:pt x="72" y="101"/>
                    <a:pt x="80" y="96"/>
                    <a:pt x="89" y="91"/>
                  </a:cubicBezTo>
                  <a:cubicBezTo>
                    <a:pt x="98" y="86"/>
                    <a:pt x="107" y="80"/>
                    <a:pt x="115" y="73"/>
                  </a:cubicBezTo>
                  <a:cubicBezTo>
                    <a:pt x="122" y="66"/>
                    <a:pt x="126" y="59"/>
                    <a:pt x="129" y="50"/>
                  </a:cubicBezTo>
                  <a:cubicBezTo>
                    <a:pt x="130" y="48"/>
                    <a:pt x="129" y="44"/>
                    <a:pt x="127" y="42"/>
                  </a:cubicBezTo>
                  <a:close/>
                  <a:moveTo>
                    <a:pt x="49" y="120"/>
                  </a:moveTo>
                  <a:cubicBezTo>
                    <a:pt x="36" y="107"/>
                    <a:pt x="22" y="93"/>
                    <a:pt x="9" y="80"/>
                  </a:cubicBezTo>
                  <a:cubicBezTo>
                    <a:pt x="20" y="43"/>
                    <a:pt x="70" y="45"/>
                    <a:pt x="81" y="8"/>
                  </a:cubicBezTo>
                  <a:cubicBezTo>
                    <a:pt x="94" y="21"/>
                    <a:pt x="108" y="35"/>
                    <a:pt x="121" y="48"/>
                  </a:cubicBezTo>
                  <a:cubicBezTo>
                    <a:pt x="110" y="85"/>
                    <a:pt x="60" y="83"/>
                    <a:pt x="49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28"/>
            <p:cNvSpPr>
              <a:spLocks noEditPoints="1"/>
            </p:cNvSpPr>
            <p:nvPr/>
          </p:nvSpPr>
          <p:spPr bwMode="auto">
            <a:xfrm>
              <a:off x="6967538" y="969963"/>
              <a:ext cx="134938" cy="138113"/>
            </a:xfrm>
            <a:custGeom>
              <a:avLst/>
              <a:gdLst>
                <a:gd name="T0" fmla="*/ 28 w 35"/>
                <a:gd name="T1" fmla="*/ 12 h 36"/>
                <a:gd name="T2" fmla="*/ 20 w 35"/>
                <a:gd name="T3" fmla="*/ 13 h 36"/>
                <a:gd name="T4" fmla="*/ 10 w 35"/>
                <a:gd name="T5" fmla="*/ 7 h 36"/>
                <a:gd name="T6" fmla="*/ 15 w 35"/>
                <a:gd name="T7" fmla="*/ 6 h 36"/>
                <a:gd name="T8" fmla="*/ 19 w 35"/>
                <a:gd name="T9" fmla="*/ 6 h 36"/>
                <a:gd name="T10" fmla="*/ 20 w 35"/>
                <a:gd name="T11" fmla="*/ 2 h 36"/>
                <a:gd name="T12" fmla="*/ 13 w 35"/>
                <a:gd name="T13" fmla="*/ 1 h 36"/>
                <a:gd name="T14" fmla="*/ 6 w 35"/>
                <a:gd name="T15" fmla="*/ 4 h 36"/>
                <a:gd name="T16" fmla="*/ 5 w 35"/>
                <a:gd name="T17" fmla="*/ 3 h 36"/>
                <a:gd name="T18" fmla="*/ 3 w 35"/>
                <a:gd name="T19" fmla="*/ 5 h 36"/>
                <a:gd name="T20" fmla="*/ 4 w 35"/>
                <a:gd name="T21" fmla="*/ 6 h 36"/>
                <a:gd name="T22" fmla="*/ 1 w 35"/>
                <a:gd name="T23" fmla="*/ 15 h 36"/>
                <a:gd name="T24" fmla="*/ 3 w 35"/>
                <a:gd name="T25" fmla="*/ 22 h 36"/>
                <a:gd name="T26" fmla="*/ 18 w 35"/>
                <a:gd name="T27" fmla="*/ 21 h 36"/>
                <a:gd name="T28" fmla="*/ 23 w 35"/>
                <a:gd name="T29" fmla="*/ 31 h 36"/>
                <a:gd name="T30" fmla="*/ 19 w 35"/>
                <a:gd name="T31" fmla="*/ 30 h 36"/>
                <a:gd name="T32" fmla="*/ 16 w 35"/>
                <a:gd name="T33" fmla="*/ 28 h 36"/>
                <a:gd name="T34" fmla="*/ 13 w 35"/>
                <a:gd name="T35" fmla="*/ 31 h 36"/>
                <a:gd name="T36" fmla="*/ 17 w 35"/>
                <a:gd name="T37" fmla="*/ 35 h 36"/>
                <a:gd name="T38" fmla="*/ 25 w 35"/>
                <a:gd name="T39" fmla="*/ 36 h 36"/>
                <a:gd name="T40" fmla="*/ 31 w 35"/>
                <a:gd name="T41" fmla="*/ 35 h 36"/>
                <a:gd name="T42" fmla="*/ 33 w 35"/>
                <a:gd name="T43" fmla="*/ 34 h 36"/>
                <a:gd name="T44" fmla="*/ 33 w 35"/>
                <a:gd name="T45" fmla="*/ 32 h 36"/>
                <a:gd name="T46" fmla="*/ 34 w 35"/>
                <a:gd name="T47" fmla="*/ 26 h 36"/>
                <a:gd name="T48" fmla="*/ 35 w 35"/>
                <a:gd name="T49" fmla="*/ 18 h 36"/>
                <a:gd name="T50" fmla="*/ 10 w 35"/>
                <a:gd name="T51" fmla="*/ 17 h 36"/>
                <a:gd name="T52" fmla="*/ 6 w 35"/>
                <a:gd name="T53" fmla="*/ 15 h 36"/>
                <a:gd name="T54" fmla="*/ 7 w 35"/>
                <a:gd name="T55" fmla="*/ 11 h 36"/>
                <a:gd name="T56" fmla="*/ 14 w 35"/>
                <a:gd name="T57" fmla="*/ 16 h 36"/>
                <a:gd name="T58" fmla="*/ 29 w 35"/>
                <a:gd name="T59" fmla="*/ 25 h 36"/>
                <a:gd name="T60" fmla="*/ 21 w 35"/>
                <a:gd name="T61" fmla="*/ 20 h 36"/>
                <a:gd name="T62" fmla="*/ 25 w 35"/>
                <a:gd name="T63" fmla="*/ 18 h 36"/>
                <a:gd name="T64" fmla="*/ 28 w 35"/>
                <a:gd name="T65" fmla="*/ 20 h 36"/>
                <a:gd name="T66" fmla="*/ 29 w 35"/>
                <a:gd name="T67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36">
                  <a:moveTo>
                    <a:pt x="32" y="15"/>
                  </a:moveTo>
                  <a:cubicBezTo>
                    <a:pt x="31" y="14"/>
                    <a:pt x="30" y="13"/>
                    <a:pt x="28" y="12"/>
                  </a:cubicBezTo>
                  <a:cubicBezTo>
                    <a:pt x="27" y="12"/>
                    <a:pt x="26" y="12"/>
                    <a:pt x="24" y="12"/>
                  </a:cubicBezTo>
                  <a:cubicBezTo>
                    <a:pt x="23" y="12"/>
                    <a:pt x="22" y="12"/>
                    <a:pt x="20" y="13"/>
                  </a:cubicBezTo>
                  <a:cubicBezTo>
                    <a:pt x="19" y="13"/>
                    <a:pt x="18" y="14"/>
                    <a:pt x="16" y="15"/>
                  </a:cubicBezTo>
                  <a:cubicBezTo>
                    <a:pt x="14" y="12"/>
                    <a:pt x="12" y="10"/>
                    <a:pt x="10" y="7"/>
                  </a:cubicBezTo>
                  <a:cubicBezTo>
                    <a:pt x="11" y="7"/>
                    <a:pt x="12" y="6"/>
                    <a:pt x="13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6" y="7"/>
                    <a:pt x="17" y="7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1"/>
                    <a:pt x="16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11" y="1"/>
                    <a:pt x="10" y="1"/>
                    <a:pt x="9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2" y="9"/>
                    <a:pt x="2" y="10"/>
                  </a:cubicBezTo>
                  <a:cubicBezTo>
                    <a:pt x="1" y="12"/>
                    <a:pt x="1" y="13"/>
                    <a:pt x="1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1" y="20"/>
                    <a:pt x="2" y="21"/>
                    <a:pt x="3" y="22"/>
                  </a:cubicBezTo>
                  <a:cubicBezTo>
                    <a:pt x="5" y="23"/>
                    <a:pt x="8" y="24"/>
                    <a:pt x="10" y="24"/>
                  </a:cubicBezTo>
                  <a:cubicBezTo>
                    <a:pt x="13" y="23"/>
                    <a:pt x="15" y="23"/>
                    <a:pt x="18" y="21"/>
                  </a:cubicBezTo>
                  <a:cubicBezTo>
                    <a:pt x="21" y="24"/>
                    <a:pt x="23" y="27"/>
                    <a:pt x="25" y="29"/>
                  </a:cubicBezTo>
                  <a:cubicBezTo>
                    <a:pt x="24" y="30"/>
                    <a:pt x="24" y="30"/>
                    <a:pt x="23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6" y="28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2"/>
                    <a:pt x="13" y="33"/>
                    <a:pt x="14" y="33"/>
                  </a:cubicBezTo>
                  <a:cubicBezTo>
                    <a:pt x="15" y="34"/>
                    <a:pt x="16" y="35"/>
                    <a:pt x="17" y="35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5" y="36"/>
                  </a:cubicBezTo>
                  <a:cubicBezTo>
                    <a:pt x="26" y="35"/>
                    <a:pt x="27" y="34"/>
                    <a:pt x="29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4"/>
                  </a:cubicBezTo>
                  <a:cubicBezTo>
                    <a:pt x="33" y="34"/>
                    <a:pt x="34" y="34"/>
                    <a:pt x="34" y="33"/>
                  </a:cubicBezTo>
                  <a:cubicBezTo>
                    <a:pt x="34" y="33"/>
                    <a:pt x="33" y="32"/>
                    <a:pt x="33" y="32"/>
                  </a:cubicBezTo>
                  <a:cubicBezTo>
                    <a:pt x="32" y="32"/>
                    <a:pt x="32" y="31"/>
                    <a:pt x="31" y="30"/>
                  </a:cubicBezTo>
                  <a:cubicBezTo>
                    <a:pt x="32" y="29"/>
                    <a:pt x="33" y="27"/>
                    <a:pt x="34" y="26"/>
                  </a:cubicBezTo>
                  <a:cubicBezTo>
                    <a:pt x="35" y="24"/>
                    <a:pt x="35" y="23"/>
                    <a:pt x="35" y="21"/>
                  </a:cubicBezTo>
                  <a:cubicBezTo>
                    <a:pt x="35" y="20"/>
                    <a:pt x="35" y="19"/>
                    <a:pt x="35" y="18"/>
                  </a:cubicBezTo>
                  <a:cubicBezTo>
                    <a:pt x="34" y="17"/>
                    <a:pt x="33" y="16"/>
                    <a:pt x="32" y="15"/>
                  </a:cubicBezTo>
                  <a:close/>
                  <a:moveTo>
                    <a:pt x="10" y="17"/>
                  </a:moveTo>
                  <a:cubicBezTo>
                    <a:pt x="9" y="17"/>
                    <a:pt x="8" y="17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3"/>
                    <a:pt x="6" y="12"/>
                    <a:pt x="7" y="11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10" y="11"/>
                    <a:pt x="12" y="14"/>
                    <a:pt x="14" y="16"/>
                  </a:cubicBezTo>
                  <a:cubicBezTo>
                    <a:pt x="12" y="17"/>
                    <a:pt x="11" y="17"/>
                    <a:pt x="10" y="17"/>
                  </a:cubicBezTo>
                  <a:close/>
                  <a:moveTo>
                    <a:pt x="29" y="25"/>
                  </a:moveTo>
                  <a:cubicBezTo>
                    <a:pt x="28" y="26"/>
                    <a:pt x="28" y="27"/>
                    <a:pt x="27" y="27"/>
                  </a:cubicBezTo>
                  <a:cubicBezTo>
                    <a:pt x="25" y="25"/>
                    <a:pt x="23" y="22"/>
                    <a:pt x="21" y="20"/>
                  </a:cubicBezTo>
                  <a:cubicBezTo>
                    <a:pt x="21" y="20"/>
                    <a:pt x="22" y="19"/>
                    <a:pt x="23" y="19"/>
                  </a:cubicBezTo>
                  <a:cubicBezTo>
                    <a:pt x="23" y="19"/>
                    <a:pt x="24" y="19"/>
                    <a:pt x="25" y="18"/>
                  </a:cubicBezTo>
                  <a:cubicBezTo>
                    <a:pt x="25" y="18"/>
                    <a:pt x="26" y="18"/>
                    <a:pt x="27" y="19"/>
                  </a:cubicBezTo>
                  <a:cubicBezTo>
                    <a:pt x="27" y="19"/>
                    <a:pt x="28" y="19"/>
                    <a:pt x="28" y="20"/>
                  </a:cubicBezTo>
                  <a:cubicBezTo>
                    <a:pt x="29" y="20"/>
                    <a:pt x="29" y="21"/>
                    <a:pt x="29" y="21"/>
                  </a:cubicBezTo>
                  <a:cubicBezTo>
                    <a:pt x="30" y="22"/>
                    <a:pt x="30" y="23"/>
                    <a:pt x="29" y="23"/>
                  </a:cubicBezTo>
                  <a:cubicBezTo>
                    <a:pt x="29" y="24"/>
                    <a:pt x="29" y="25"/>
                    <a:pt x="29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29"/>
            <p:cNvSpPr>
              <a:spLocks/>
            </p:cNvSpPr>
            <p:nvPr/>
          </p:nvSpPr>
          <p:spPr bwMode="auto">
            <a:xfrm>
              <a:off x="6956425" y="1135063"/>
              <a:ext cx="73025" cy="79375"/>
            </a:xfrm>
            <a:custGeom>
              <a:avLst/>
              <a:gdLst>
                <a:gd name="T0" fmla="*/ 16 w 19"/>
                <a:gd name="T1" fmla="*/ 1 h 21"/>
                <a:gd name="T2" fmla="*/ 16 w 19"/>
                <a:gd name="T3" fmla="*/ 1 h 21"/>
                <a:gd name="T4" fmla="*/ 9 w 19"/>
                <a:gd name="T5" fmla="*/ 7 h 21"/>
                <a:gd name="T6" fmla="*/ 3 w 19"/>
                <a:gd name="T7" fmla="*/ 14 h 21"/>
                <a:gd name="T8" fmla="*/ 0 w 19"/>
                <a:gd name="T9" fmla="*/ 17 h 21"/>
                <a:gd name="T10" fmla="*/ 0 w 19"/>
                <a:gd name="T11" fmla="*/ 17 h 21"/>
                <a:gd name="T12" fmla="*/ 0 w 19"/>
                <a:gd name="T13" fmla="*/ 20 h 21"/>
                <a:gd name="T14" fmla="*/ 3 w 19"/>
                <a:gd name="T15" fmla="*/ 20 h 21"/>
                <a:gd name="T16" fmla="*/ 3 w 19"/>
                <a:gd name="T17" fmla="*/ 20 h 21"/>
                <a:gd name="T18" fmla="*/ 6 w 19"/>
                <a:gd name="T19" fmla="*/ 16 h 21"/>
                <a:gd name="T20" fmla="*/ 11 w 19"/>
                <a:gd name="T21" fmla="*/ 10 h 21"/>
                <a:gd name="T22" fmla="*/ 18 w 19"/>
                <a:gd name="T23" fmla="*/ 4 h 21"/>
                <a:gd name="T24" fmla="*/ 18 w 19"/>
                <a:gd name="T25" fmla="*/ 4 h 21"/>
                <a:gd name="T26" fmla="*/ 19 w 19"/>
                <a:gd name="T27" fmla="*/ 4 h 21"/>
                <a:gd name="T28" fmla="*/ 19 w 19"/>
                <a:gd name="T29" fmla="*/ 1 h 21"/>
                <a:gd name="T30" fmla="*/ 16 w 19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1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3" y="3"/>
                    <a:pt x="11" y="5"/>
                    <a:pt x="9" y="7"/>
                  </a:cubicBezTo>
                  <a:cubicBezTo>
                    <a:pt x="6" y="9"/>
                    <a:pt x="5" y="11"/>
                    <a:pt x="3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4"/>
                    <a:pt x="9" y="12"/>
                    <a:pt x="11" y="10"/>
                  </a:cubicBezTo>
                  <a:cubicBezTo>
                    <a:pt x="14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9" y="4"/>
                  </a:cubicBezTo>
                  <a:cubicBezTo>
                    <a:pt x="19" y="3"/>
                    <a:pt x="19" y="2"/>
                    <a:pt x="19" y="1"/>
                  </a:cubicBezTo>
                  <a:cubicBezTo>
                    <a:pt x="18" y="0"/>
                    <a:pt x="17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Freeform 30"/>
            <p:cNvSpPr>
              <a:spLocks/>
            </p:cNvSpPr>
            <p:nvPr/>
          </p:nvSpPr>
          <p:spPr bwMode="auto">
            <a:xfrm>
              <a:off x="7043738" y="873125"/>
              <a:ext cx="77788" cy="80963"/>
            </a:xfrm>
            <a:custGeom>
              <a:avLst/>
              <a:gdLst>
                <a:gd name="T0" fmla="*/ 8 w 20"/>
                <a:gd name="T1" fmla="*/ 11 h 21"/>
                <a:gd name="T2" fmla="*/ 1 w 20"/>
                <a:gd name="T3" fmla="*/ 17 h 21"/>
                <a:gd name="T4" fmla="*/ 0 w 20"/>
                <a:gd name="T5" fmla="*/ 17 h 21"/>
                <a:gd name="T6" fmla="*/ 0 w 20"/>
                <a:gd name="T7" fmla="*/ 20 h 21"/>
                <a:gd name="T8" fmla="*/ 3 w 20"/>
                <a:gd name="T9" fmla="*/ 20 h 21"/>
                <a:gd name="T10" fmla="*/ 3 w 20"/>
                <a:gd name="T11" fmla="*/ 20 h 21"/>
                <a:gd name="T12" fmla="*/ 10 w 20"/>
                <a:gd name="T13" fmla="*/ 14 h 21"/>
                <a:gd name="T14" fmla="*/ 16 w 20"/>
                <a:gd name="T15" fmla="*/ 7 h 21"/>
                <a:gd name="T16" fmla="*/ 19 w 20"/>
                <a:gd name="T17" fmla="*/ 3 h 21"/>
                <a:gd name="T18" fmla="*/ 19 w 20"/>
                <a:gd name="T19" fmla="*/ 3 h 21"/>
                <a:gd name="T20" fmla="*/ 19 w 20"/>
                <a:gd name="T21" fmla="*/ 0 h 21"/>
                <a:gd name="T22" fmla="*/ 16 w 20"/>
                <a:gd name="T23" fmla="*/ 0 h 21"/>
                <a:gd name="T24" fmla="*/ 16 w 20"/>
                <a:gd name="T25" fmla="*/ 1 h 21"/>
                <a:gd name="T26" fmla="*/ 13 w 20"/>
                <a:gd name="T27" fmla="*/ 5 h 21"/>
                <a:gd name="T28" fmla="*/ 8 w 20"/>
                <a:gd name="T2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1">
                  <a:moveTo>
                    <a:pt x="8" y="11"/>
                  </a:moveTo>
                  <a:cubicBezTo>
                    <a:pt x="5" y="13"/>
                    <a:pt x="3" y="15"/>
                    <a:pt x="1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8"/>
                    <a:pt x="8" y="16"/>
                    <a:pt x="10" y="14"/>
                  </a:cubicBezTo>
                  <a:cubicBezTo>
                    <a:pt x="13" y="12"/>
                    <a:pt x="14" y="9"/>
                    <a:pt x="16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10" y="9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6" name="椭圆 55"/>
          <p:cNvSpPr/>
          <p:nvPr/>
        </p:nvSpPr>
        <p:spPr>
          <a:xfrm>
            <a:off x="7105699" y="1955350"/>
            <a:ext cx="576622" cy="576785"/>
          </a:xfrm>
          <a:prstGeom prst="ellipse">
            <a:avLst/>
          </a:prstGeom>
          <a:solidFill>
            <a:srgbClr val="30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</a:t>
            </a:r>
            <a:endParaRPr lang="zh-CN" altLang="en-US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105700" y="2891454"/>
            <a:ext cx="576622" cy="57678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</a:t>
            </a:r>
            <a:endParaRPr lang="zh-CN" altLang="en-US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7105700" y="3827558"/>
            <a:ext cx="576622" cy="576785"/>
          </a:xfrm>
          <a:prstGeom prst="ellipse">
            <a:avLst/>
          </a:prstGeom>
          <a:solidFill>
            <a:srgbClr val="30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</a:t>
            </a:r>
            <a:endParaRPr lang="zh-CN" altLang="en-US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9" name="TextBox 498"/>
          <p:cNvSpPr txBox="1"/>
          <p:nvPr/>
        </p:nvSpPr>
        <p:spPr>
          <a:xfrm>
            <a:off x="7803838" y="1916832"/>
            <a:ext cx="130676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CHINESE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60" name="TextBox 503"/>
          <p:cNvSpPr txBox="1"/>
          <p:nvPr/>
        </p:nvSpPr>
        <p:spPr>
          <a:xfrm>
            <a:off x="7816264" y="2231012"/>
            <a:ext cx="273339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汉语：普通话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等级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水平测试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级甲等成绩。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TextBox 498"/>
          <p:cNvSpPr txBox="1"/>
          <p:nvPr/>
        </p:nvSpPr>
        <p:spPr>
          <a:xfrm>
            <a:off x="7803838" y="2924944"/>
            <a:ext cx="130676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ENGLISH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62" name="TextBox 503"/>
          <p:cNvSpPr txBox="1"/>
          <p:nvPr/>
        </p:nvSpPr>
        <p:spPr>
          <a:xfrm>
            <a:off x="7816263" y="3239124"/>
            <a:ext cx="2545303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英语：四六级专业证书，以及新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TOEFL120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分。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TextBox 498"/>
          <p:cNvSpPr txBox="1"/>
          <p:nvPr/>
        </p:nvSpPr>
        <p:spPr>
          <a:xfrm>
            <a:off x="7803838" y="3916256"/>
            <a:ext cx="150714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JAPANESE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64" name="TextBox 503"/>
          <p:cNvSpPr txBox="1"/>
          <p:nvPr/>
        </p:nvSpPr>
        <p:spPr>
          <a:xfrm>
            <a:off x="7816264" y="4230436"/>
            <a:ext cx="2385780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日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语：商务日语证书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N1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级。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9510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9" grpId="0" animBg="1"/>
      <p:bldP spid="50" grpId="0" animBg="1"/>
      <p:bldP spid="56" grpId="0" animBg="1"/>
      <p:bldP spid="57" grpId="0" animBg="1"/>
      <p:bldP spid="58" grpId="0" animBg="1"/>
      <p:bldP spid="59" grpId="0"/>
      <p:bldP spid="60" grpId="0"/>
      <p:bldP spid="61" grpId="0"/>
      <p:bldP spid="62" grpId="0"/>
      <p:bldP spid="63" grpId="0"/>
      <p:bldP spid="64" grpId="0"/>
      <p:bldP spid="6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应聘岗位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7648023" y="1646224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635059" y="3825326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782887" y="2702619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等腰三角形 27"/>
          <p:cNvSpPr>
            <a:spLocks noChangeAspect="1" noChangeArrowheads="1"/>
          </p:cNvSpPr>
          <p:nvPr/>
        </p:nvSpPr>
        <p:spPr bwMode="auto">
          <a:xfrm rot="5400000" flipV="1">
            <a:off x="7339678" y="2155159"/>
            <a:ext cx="239249" cy="206315"/>
          </a:xfrm>
          <a:prstGeom prst="triangle">
            <a:avLst>
              <a:gd name="adj" fmla="val 50000"/>
            </a:avLst>
          </a:prstGeom>
          <a:solidFill>
            <a:srgbClr val="36475C"/>
          </a:solidFill>
          <a:ln>
            <a:noFill/>
          </a:ln>
          <a:extLst/>
        </p:spPr>
        <p:txBody>
          <a:bodyPr lIns="91431" tIns="45716" rIns="91431" bIns="45716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200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9" name="矩形 47"/>
          <p:cNvSpPr>
            <a:spLocks noChangeArrowheads="1"/>
          </p:cNvSpPr>
          <p:nvPr/>
        </p:nvSpPr>
        <p:spPr bwMode="auto">
          <a:xfrm>
            <a:off x="7635061" y="2060962"/>
            <a:ext cx="2822407" cy="1126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在此录入上述图表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综合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描述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综合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描述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的综合描述说明。</a:t>
            </a:r>
            <a:endParaRPr lang="zh-CN" altLang="en-US" sz="1400" dirty="0">
              <a:solidFill>
                <a:srgbClr val="333333"/>
              </a:solidFill>
              <a:sym typeface="微软雅黑" pitchFamily="34" charset="-122"/>
            </a:endParaRPr>
          </a:p>
        </p:txBody>
      </p:sp>
      <p:sp>
        <p:nvSpPr>
          <p:cNvPr id="30" name="等腰三角形 18"/>
          <p:cNvSpPr>
            <a:spLocks noChangeAspect="1" noChangeArrowheads="1"/>
          </p:cNvSpPr>
          <p:nvPr/>
        </p:nvSpPr>
        <p:spPr bwMode="auto">
          <a:xfrm rot="5400000" flipV="1">
            <a:off x="7339678" y="4338227"/>
            <a:ext cx="239249" cy="206315"/>
          </a:xfrm>
          <a:prstGeom prst="triangle">
            <a:avLst>
              <a:gd name="adj" fmla="val 50000"/>
            </a:avLst>
          </a:prstGeom>
          <a:solidFill>
            <a:srgbClr val="36475C"/>
          </a:solidFill>
          <a:ln>
            <a:noFill/>
          </a:ln>
          <a:extLst/>
        </p:spPr>
        <p:txBody>
          <a:bodyPr lIns="91431" tIns="45716" rIns="91431" bIns="45716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200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1" name="矩形 47"/>
          <p:cNvSpPr>
            <a:spLocks noChangeArrowheads="1"/>
          </p:cNvSpPr>
          <p:nvPr/>
        </p:nvSpPr>
        <p:spPr bwMode="auto">
          <a:xfrm>
            <a:off x="7635061" y="4244034"/>
            <a:ext cx="2822407" cy="1126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在此录入上述图表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的综合描述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说明，在此录入上述图表的综合描述说明，在此录入上述图表的综合描述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说明。</a:t>
            </a:r>
            <a:endParaRPr lang="zh-CN" altLang="en-US" sz="1400" dirty="0">
              <a:solidFill>
                <a:srgbClr val="333333"/>
              </a:solidFill>
              <a:sym typeface="微软雅黑" pitchFamily="34" charset="-122"/>
            </a:endParaRPr>
          </a:p>
        </p:txBody>
      </p:sp>
      <p:sp>
        <p:nvSpPr>
          <p:cNvPr id="32" name="等腰三角形 18"/>
          <p:cNvSpPr>
            <a:spLocks noChangeAspect="1" noChangeArrowheads="1"/>
          </p:cNvSpPr>
          <p:nvPr/>
        </p:nvSpPr>
        <p:spPr bwMode="auto">
          <a:xfrm rot="16200000" flipH="1" flipV="1">
            <a:off x="4269367" y="3208271"/>
            <a:ext cx="239249" cy="206315"/>
          </a:xfrm>
          <a:prstGeom prst="triangle">
            <a:avLst>
              <a:gd name="adj" fmla="val 50000"/>
            </a:avLst>
          </a:prstGeom>
          <a:solidFill>
            <a:srgbClr val="36475C"/>
          </a:solidFill>
          <a:ln>
            <a:noFill/>
          </a:ln>
          <a:extLst/>
        </p:spPr>
        <p:txBody>
          <a:bodyPr lIns="91431" tIns="45716" rIns="91431" bIns="45716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200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3" name="矩形 47"/>
          <p:cNvSpPr>
            <a:spLocks noChangeArrowheads="1"/>
          </p:cNvSpPr>
          <p:nvPr/>
        </p:nvSpPr>
        <p:spPr bwMode="auto">
          <a:xfrm>
            <a:off x="1777107" y="3114070"/>
            <a:ext cx="2443253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在此录入图表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的综合描述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说明，在此录入上述图表的描述说明，在此录入上述图表的描述说明。在此录入上述图表的描述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说明。</a:t>
            </a:r>
            <a:endParaRPr lang="zh-CN" altLang="en-US" sz="1400" dirty="0">
              <a:solidFill>
                <a:srgbClr val="333333"/>
              </a:solidFill>
              <a:sym typeface="微软雅黑" pitchFamily="34" charset="-122"/>
            </a:endParaRPr>
          </a:p>
        </p:txBody>
      </p:sp>
      <p:sp>
        <p:nvSpPr>
          <p:cNvPr id="34" name="形状 33"/>
          <p:cNvSpPr/>
          <p:nvPr/>
        </p:nvSpPr>
        <p:spPr>
          <a:xfrm>
            <a:off x="4635277" y="2630803"/>
            <a:ext cx="1867985" cy="1868267"/>
          </a:xfrm>
          <a:prstGeom prst="leftCircularArrow">
            <a:avLst>
              <a:gd name="adj1" fmla="val 8909"/>
              <a:gd name="adj2" fmla="val 1142322"/>
              <a:gd name="adj3" fmla="val 6293598"/>
              <a:gd name="adj4" fmla="val 18900002"/>
              <a:gd name="adj5" fmla="val 12500"/>
            </a:avLst>
          </a:prstGeom>
          <a:solidFill>
            <a:srgbClr val="202A36"/>
          </a:solidFill>
          <a:ln>
            <a:noFill/>
          </a:ln>
          <a:effectLst/>
        </p:spPr>
        <p:style>
          <a:lnRef idx="0">
            <a:scrgbClr r="0" g="0" b="0"/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</p:sp>
      <p:sp>
        <p:nvSpPr>
          <p:cNvPr id="35" name="空心弧 34"/>
          <p:cNvSpPr/>
          <p:nvPr/>
        </p:nvSpPr>
        <p:spPr>
          <a:xfrm>
            <a:off x="5305528" y="3853347"/>
            <a:ext cx="1604887" cy="1605530"/>
          </a:xfrm>
          <a:prstGeom prst="blockArc">
            <a:avLst>
              <a:gd name="adj1" fmla="val 13624405"/>
              <a:gd name="adj2" fmla="val 17228224"/>
              <a:gd name="adj3" fmla="val 11481"/>
            </a:avLst>
          </a:prstGeom>
          <a:solidFill>
            <a:srgbClr val="202A36"/>
          </a:solidFill>
          <a:ln>
            <a:noFill/>
          </a:ln>
          <a:effectLst/>
        </p:spPr>
        <p:style>
          <a:lnRef idx="0">
            <a:scrgbClr r="0" g="0" b="0"/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</p:sp>
      <p:grpSp>
        <p:nvGrpSpPr>
          <p:cNvPr id="36" name="组合 35"/>
          <p:cNvGrpSpPr/>
          <p:nvPr/>
        </p:nvGrpSpPr>
        <p:grpSpPr>
          <a:xfrm rot="2736489">
            <a:off x="5853855" y="2168556"/>
            <a:ext cx="578227" cy="506765"/>
            <a:chOff x="4212441" y="1835306"/>
            <a:chExt cx="645570" cy="565784"/>
          </a:xfrm>
          <a:solidFill>
            <a:srgbClr val="36475C"/>
          </a:solidFill>
        </p:grpSpPr>
        <p:sp>
          <p:nvSpPr>
            <p:cNvPr id="37" name="Freeform 143"/>
            <p:cNvSpPr>
              <a:spLocks/>
            </p:cNvSpPr>
            <p:nvPr/>
          </p:nvSpPr>
          <p:spPr bwMode="auto">
            <a:xfrm>
              <a:off x="4386528" y="2100064"/>
              <a:ext cx="297398" cy="119685"/>
            </a:xfrm>
            <a:custGeom>
              <a:avLst/>
              <a:gdLst>
                <a:gd name="T0" fmla="*/ 30 w 35"/>
                <a:gd name="T1" fmla="*/ 13 h 14"/>
                <a:gd name="T2" fmla="*/ 5 w 35"/>
                <a:gd name="T3" fmla="*/ 13 h 14"/>
                <a:gd name="T4" fmla="*/ 5 w 35"/>
                <a:gd name="T5" fmla="*/ 13 h 14"/>
                <a:gd name="T6" fmla="*/ 1 w 35"/>
                <a:gd name="T7" fmla="*/ 13 h 14"/>
                <a:gd name="T8" fmla="*/ 1 w 35"/>
                <a:gd name="T9" fmla="*/ 13 h 14"/>
                <a:gd name="T10" fmla="*/ 1 w 35"/>
                <a:gd name="T11" fmla="*/ 9 h 14"/>
                <a:gd name="T12" fmla="*/ 1 w 35"/>
                <a:gd name="T13" fmla="*/ 9 h 14"/>
                <a:gd name="T14" fmla="*/ 34 w 35"/>
                <a:gd name="T15" fmla="*/ 9 h 14"/>
                <a:gd name="T16" fmla="*/ 34 w 35"/>
                <a:gd name="T17" fmla="*/ 9 h 14"/>
                <a:gd name="T18" fmla="*/ 34 w 35"/>
                <a:gd name="T19" fmla="*/ 13 h 14"/>
                <a:gd name="T20" fmla="*/ 34 w 35"/>
                <a:gd name="T21" fmla="*/ 13 h 14"/>
                <a:gd name="T22" fmla="*/ 30 w 35"/>
                <a:gd name="T2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14">
                  <a:moveTo>
                    <a:pt x="30" y="13"/>
                  </a:moveTo>
                  <a:cubicBezTo>
                    <a:pt x="23" y="6"/>
                    <a:pt x="12" y="6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4"/>
                    <a:pt x="2" y="14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0" y="0"/>
                    <a:pt x="25" y="0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5" y="10"/>
                    <a:pt x="35" y="12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3" y="14"/>
                    <a:pt x="31" y="14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8" name="Freeform 144"/>
            <p:cNvSpPr>
              <a:spLocks/>
            </p:cNvSpPr>
            <p:nvPr/>
          </p:nvSpPr>
          <p:spPr bwMode="auto">
            <a:xfrm>
              <a:off x="4451810" y="2227003"/>
              <a:ext cx="174086" cy="174087"/>
            </a:xfrm>
            <a:custGeom>
              <a:avLst/>
              <a:gdLst>
                <a:gd name="T0" fmla="*/ 3 w 20"/>
                <a:gd name="T1" fmla="*/ 17 h 20"/>
                <a:gd name="T2" fmla="*/ 3 w 20"/>
                <a:gd name="T3" fmla="*/ 4 h 20"/>
                <a:gd name="T4" fmla="*/ 16 w 20"/>
                <a:gd name="T5" fmla="*/ 4 h 20"/>
                <a:gd name="T6" fmla="*/ 16 w 20"/>
                <a:gd name="T7" fmla="*/ 17 h 20"/>
                <a:gd name="T8" fmla="*/ 3 w 20"/>
                <a:gd name="T9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3" y="17"/>
                  </a:moveTo>
                  <a:cubicBezTo>
                    <a:pt x="0" y="13"/>
                    <a:pt x="0" y="7"/>
                    <a:pt x="3" y="4"/>
                  </a:cubicBezTo>
                  <a:cubicBezTo>
                    <a:pt x="7" y="0"/>
                    <a:pt x="12" y="0"/>
                    <a:pt x="16" y="4"/>
                  </a:cubicBezTo>
                  <a:cubicBezTo>
                    <a:pt x="20" y="7"/>
                    <a:pt x="20" y="13"/>
                    <a:pt x="16" y="17"/>
                  </a:cubicBezTo>
                  <a:cubicBezTo>
                    <a:pt x="12" y="20"/>
                    <a:pt x="7" y="20"/>
                    <a:pt x="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9" name="Freeform 145"/>
            <p:cNvSpPr>
              <a:spLocks/>
            </p:cNvSpPr>
            <p:nvPr/>
          </p:nvSpPr>
          <p:spPr bwMode="auto">
            <a:xfrm>
              <a:off x="4299484" y="1962245"/>
              <a:ext cx="471484" cy="170461"/>
            </a:xfrm>
            <a:custGeom>
              <a:avLst/>
              <a:gdLst>
                <a:gd name="T0" fmla="*/ 50 w 55"/>
                <a:gd name="T1" fmla="*/ 19 h 20"/>
                <a:gd name="T2" fmla="*/ 6 w 55"/>
                <a:gd name="T3" fmla="*/ 19 h 20"/>
                <a:gd name="T4" fmla="*/ 6 w 55"/>
                <a:gd name="T5" fmla="*/ 19 h 20"/>
                <a:gd name="T6" fmla="*/ 1 w 55"/>
                <a:gd name="T7" fmla="*/ 19 h 20"/>
                <a:gd name="T8" fmla="*/ 1 w 55"/>
                <a:gd name="T9" fmla="*/ 19 h 20"/>
                <a:gd name="T10" fmla="*/ 1 w 55"/>
                <a:gd name="T11" fmla="*/ 15 h 20"/>
                <a:gd name="T12" fmla="*/ 1 w 55"/>
                <a:gd name="T13" fmla="*/ 15 h 20"/>
                <a:gd name="T14" fmla="*/ 54 w 55"/>
                <a:gd name="T15" fmla="*/ 15 h 20"/>
                <a:gd name="T16" fmla="*/ 54 w 55"/>
                <a:gd name="T17" fmla="*/ 15 h 20"/>
                <a:gd name="T18" fmla="*/ 54 w 55"/>
                <a:gd name="T19" fmla="*/ 19 h 20"/>
                <a:gd name="T20" fmla="*/ 54 w 55"/>
                <a:gd name="T21" fmla="*/ 19 h 20"/>
                <a:gd name="T22" fmla="*/ 50 w 55"/>
                <a:gd name="T2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20">
                  <a:moveTo>
                    <a:pt x="50" y="19"/>
                  </a:moveTo>
                  <a:cubicBezTo>
                    <a:pt x="37" y="7"/>
                    <a:pt x="18" y="7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4" y="20"/>
                    <a:pt x="2" y="20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8"/>
                    <a:pt x="0" y="16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6" y="0"/>
                    <a:pt x="39" y="0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6"/>
                    <a:pt x="55" y="18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20"/>
                    <a:pt x="51" y="20"/>
                    <a:pt x="5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Freeform 146"/>
            <p:cNvSpPr>
              <a:spLocks/>
            </p:cNvSpPr>
            <p:nvPr/>
          </p:nvSpPr>
          <p:spPr bwMode="auto">
            <a:xfrm>
              <a:off x="4212441" y="1835306"/>
              <a:ext cx="645570" cy="213982"/>
            </a:xfrm>
            <a:custGeom>
              <a:avLst/>
              <a:gdLst>
                <a:gd name="T0" fmla="*/ 70 w 75"/>
                <a:gd name="T1" fmla="*/ 24 h 25"/>
                <a:gd name="T2" fmla="*/ 6 w 75"/>
                <a:gd name="T3" fmla="*/ 24 h 25"/>
                <a:gd name="T4" fmla="*/ 6 w 75"/>
                <a:gd name="T5" fmla="*/ 24 h 25"/>
                <a:gd name="T6" fmla="*/ 2 w 75"/>
                <a:gd name="T7" fmla="*/ 24 h 25"/>
                <a:gd name="T8" fmla="*/ 2 w 75"/>
                <a:gd name="T9" fmla="*/ 24 h 25"/>
                <a:gd name="T10" fmla="*/ 2 w 75"/>
                <a:gd name="T11" fmla="*/ 20 h 25"/>
                <a:gd name="T12" fmla="*/ 2 w 75"/>
                <a:gd name="T13" fmla="*/ 20 h 25"/>
                <a:gd name="T14" fmla="*/ 74 w 75"/>
                <a:gd name="T15" fmla="*/ 20 h 25"/>
                <a:gd name="T16" fmla="*/ 74 w 75"/>
                <a:gd name="T17" fmla="*/ 20 h 25"/>
                <a:gd name="T18" fmla="*/ 74 w 75"/>
                <a:gd name="T19" fmla="*/ 24 h 25"/>
                <a:gd name="T20" fmla="*/ 74 w 75"/>
                <a:gd name="T21" fmla="*/ 24 h 25"/>
                <a:gd name="T22" fmla="*/ 70 w 75"/>
                <a:gd name="T23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25">
                  <a:moveTo>
                    <a:pt x="70" y="24"/>
                  </a:moveTo>
                  <a:cubicBezTo>
                    <a:pt x="52" y="7"/>
                    <a:pt x="23" y="7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3" y="25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0" y="23"/>
                    <a:pt x="0" y="21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1" y="0"/>
                    <a:pt x="54" y="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5" y="21"/>
                    <a:pt x="75" y="23"/>
                    <a:pt x="74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1" y="25"/>
                    <a:pt x="7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277283" y="3324367"/>
            <a:ext cx="554403" cy="442165"/>
            <a:chOff x="3009633" y="2833220"/>
            <a:chExt cx="591168" cy="471487"/>
          </a:xfrm>
          <a:solidFill>
            <a:srgbClr val="36475C"/>
          </a:solidFill>
        </p:grpSpPr>
        <p:sp>
          <p:nvSpPr>
            <p:cNvPr id="42" name="Oval 214"/>
            <p:cNvSpPr>
              <a:spLocks noChangeArrowheads="1"/>
            </p:cNvSpPr>
            <p:nvPr/>
          </p:nvSpPr>
          <p:spPr bwMode="auto">
            <a:xfrm>
              <a:off x="3234494" y="3210410"/>
              <a:ext cx="94297" cy="9429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3" name="Oval 215"/>
            <p:cNvSpPr>
              <a:spLocks noChangeArrowheads="1"/>
            </p:cNvSpPr>
            <p:nvPr/>
          </p:nvSpPr>
          <p:spPr bwMode="auto">
            <a:xfrm>
              <a:off x="3404954" y="3210410"/>
              <a:ext cx="101550" cy="9429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4" name="Freeform 216"/>
            <p:cNvSpPr>
              <a:spLocks noEditPoints="1"/>
            </p:cNvSpPr>
            <p:nvPr/>
          </p:nvSpPr>
          <p:spPr bwMode="auto">
            <a:xfrm>
              <a:off x="3009633" y="2833220"/>
              <a:ext cx="591168" cy="340921"/>
            </a:xfrm>
            <a:custGeom>
              <a:avLst/>
              <a:gdLst>
                <a:gd name="T0" fmla="*/ 66 w 69"/>
                <a:gd name="T1" fmla="*/ 13 h 40"/>
                <a:gd name="T2" fmla="*/ 26 w 69"/>
                <a:gd name="T3" fmla="*/ 13 h 40"/>
                <a:gd name="T4" fmla="*/ 22 w 69"/>
                <a:gd name="T5" fmla="*/ 9 h 40"/>
                <a:gd name="T6" fmla="*/ 22 w 69"/>
                <a:gd name="T7" fmla="*/ 4 h 40"/>
                <a:gd name="T8" fmla="*/ 17 w 69"/>
                <a:gd name="T9" fmla="*/ 0 h 40"/>
                <a:gd name="T10" fmla="*/ 4 w 69"/>
                <a:gd name="T11" fmla="*/ 0 h 40"/>
                <a:gd name="T12" fmla="*/ 0 w 69"/>
                <a:gd name="T13" fmla="*/ 4 h 40"/>
                <a:gd name="T14" fmla="*/ 4 w 69"/>
                <a:gd name="T15" fmla="*/ 8 h 40"/>
                <a:gd name="T16" fmla="*/ 9 w 69"/>
                <a:gd name="T17" fmla="*/ 8 h 40"/>
                <a:gd name="T18" fmla="*/ 14 w 69"/>
                <a:gd name="T19" fmla="*/ 12 h 40"/>
                <a:gd name="T20" fmla="*/ 24 w 69"/>
                <a:gd name="T21" fmla="*/ 37 h 40"/>
                <a:gd name="T22" fmla="*/ 30 w 69"/>
                <a:gd name="T23" fmla="*/ 40 h 40"/>
                <a:gd name="T24" fmla="*/ 54 w 69"/>
                <a:gd name="T25" fmla="*/ 40 h 40"/>
                <a:gd name="T26" fmla="*/ 60 w 69"/>
                <a:gd name="T27" fmla="*/ 37 h 40"/>
                <a:gd name="T28" fmla="*/ 68 w 69"/>
                <a:gd name="T29" fmla="*/ 17 h 40"/>
                <a:gd name="T30" fmla="*/ 66 w 69"/>
                <a:gd name="T31" fmla="*/ 13 h 40"/>
                <a:gd name="T32" fmla="*/ 53 w 69"/>
                <a:gd name="T33" fmla="*/ 35 h 40"/>
                <a:gd name="T34" fmla="*/ 32 w 69"/>
                <a:gd name="T35" fmla="*/ 35 h 40"/>
                <a:gd name="T36" fmla="*/ 26 w 69"/>
                <a:gd name="T37" fmla="*/ 19 h 40"/>
                <a:gd name="T38" fmla="*/ 59 w 69"/>
                <a:gd name="T39" fmla="*/ 19 h 40"/>
                <a:gd name="T40" fmla="*/ 53 w 69"/>
                <a:gd name="T41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9" h="40">
                  <a:moveTo>
                    <a:pt x="6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4" y="13"/>
                    <a:pt x="22" y="11"/>
                    <a:pt x="22" y="9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2"/>
                    <a:pt x="20" y="0"/>
                    <a:pt x="1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1" y="8"/>
                    <a:pt x="14" y="9"/>
                    <a:pt x="14" y="12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9"/>
                    <a:pt x="27" y="40"/>
                    <a:pt x="30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7" y="40"/>
                    <a:pt x="59" y="39"/>
                    <a:pt x="60" y="37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9" y="15"/>
                    <a:pt x="68" y="13"/>
                    <a:pt x="66" y="13"/>
                  </a:cubicBezTo>
                  <a:close/>
                  <a:moveTo>
                    <a:pt x="53" y="35"/>
                  </a:moveTo>
                  <a:cubicBezTo>
                    <a:pt x="32" y="35"/>
                    <a:pt x="32" y="35"/>
                    <a:pt x="32" y="35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3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864139" y="4378906"/>
            <a:ext cx="425157" cy="554407"/>
            <a:chOff x="6889388" y="2720789"/>
            <a:chExt cx="453350" cy="591172"/>
          </a:xfrm>
          <a:solidFill>
            <a:srgbClr val="36475C"/>
          </a:solidFill>
        </p:grpSpPr>
        <p:sp>
          <p:nvSpPr>
            <p:cNvPr id="46" name="Freeform 197"/>
            <p:cNvSpPr>
              <a:spLocks noEditPoints="1"/>
            </p:cNvSpPr>
            <p:nvPr/>
          </p:nvSpPr>
          <p:spPr bwMode="auto">
            <a:xfrm>
              <a:off x="7092489" y="2920264"/>
              <a:ext cx="250249" cy="391697"/>
            </a:xfrm>
            <a:custGeom>
              <a:avLst/>
              <a:gdLst>
                <a:gd name="T0" fmla="*/ 18 w 29"/>
                <a:gd name="T1" fmla="*/ 0 h 46"/>
                <a:gd name="T2" fmla="*/ 18 w 29"/>
                <a:gd name="T3" fmla="*/ 13 h 46"/>
                <a:gd name="T4" fmla="*/ 29 w 29"/>
                <a:gd name="T5" fmla="*/ 13 h 46"/>
                <a:gd name="T6" fmla="*/ 29 w 29"/>
                <a:gd name="T7" fmla="*/ 0 h 46"/>
                <a:gd name="T8" fmla="*/ 18 w 29"/>
                <a:gd name="T9" fmla="*/ 0 h 46"/>
                <a:gd name="T10" fmla="*/ 0 w 29"/>
                <a:gd name="T11" fmla="*/ 31 h 46"/>
                <a:gd name="T12" fmla="*/ 14 w 29"/>
                <a:gd name="T13" fmla="*/ 46 h 46"/>
                <a:gd name="T14" fmla="*/ 29 w 29"/>
                <a:gd name="T15" fmla="*/ 31 h 46"/>
                <a:gd name="T16" fmla="*/ 29 w 29"/>
                <a:gd name="T17" fmla="*/ 15 h 46"/>
                <a:gd name="T18" fmla="*/ 0 w 29"/>
                <a:gd name="T19" fmla="*/ 15 h 46"/>
                <a:gd name="T20" fmla="*/ 0 w 29"/>
                <a:gd name="T21" fmla="*/ 31 h 46"/>
                <a:gd name="T22" fmla="*/ 15 w 29"/>
                <a:gd name="T23" fmla="*/ 0 h 46"/>
                <a:gd name="T24" fmla="*/ 0 w 29"/>
                <a:gd name="T25" fmla="*/ 0 h 46"/>
                <a:gd name="T26" fmla="*/ 0 w 29"/>
                <a:gd name="T27" fmla="*/ 13 h 46"/>
                <a:gd name="T28" fmla="*/ 15 w 29"/>
                <a:gd name="T29" fmla="*/ 13 h 46"/>
                <a:gd name="T30" fmla="*/ 15 w 29"/>
                <a:gd name="T3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6">
                  <a:moveTo>
                    <a:pt x="18" y="0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0"/>
                    <a:pt x="29" y="0"/>
                    <a:pt x="29" y="0"/>
                  </a:cubicBezTo>
                  <a:lnTo>
                    <a:pt x="18" y="0"/>
                  </a:lnTo>
                  <a:close/>
                  <a:moveTo>
                    <a:pt x="0" y="31"/>
                  </a:moveTo>
                  <a:cubicBezTo>
                    <a:pt x="0" y="39"/>
                    <a:pt x="6" y="46"/>
                    <a:pt x="14" y="46"/>
                  </a:cubicBezTo>
                  <a:cubicBezTo>
                    <a:pt x="22" y="46"/>
                    <a:pt x="29" y="39"/>
                    <a:pt x="29" y="31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0" y="15"/>
                    <a:pt x="0" y="15"/>
                    <a:pt x="0" y="15"/>
                  </a:cubicBezTo>
                  <a:lnTo>
                    <a:pt x="0" y="31"/>
                  </a:lnTo>
                  <a:close/>
                  <a:moveTo>
                    <a:pt x="1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7" name="Freeform 198"/>
            <p:cNvSpPr>
              <a:spLocks/>
            </p:cNvSpPr>
            <p:nvPr/>
          </p:nvSpPr>
          <p:spPr bwMode="auto">
            <a:xfrm>
              <a:off x="6889388" y="2720789"/>
              <a:ext cx="333666" cy="301026"/>
            </a:xfrm>
            <a:custGeom>
              <a:avLst/>
              <a:gdLst>
                <a:gd name="T0" fmla="*/ 0 w 39"/>
                <a:gd name="T1" fmla="*/ 20 h 35"/>
                <a:gd name="T2" fmla="*/ 19 w 39"/>
                <a:gd name="T3" fmla="*/ 0 h 35"/>
                <a:gd name="T4" fmla="*/ 19 w 39"/>
                <a:gd name="T5" fmla="*/ 0 h 35"/>
                <a:gd name="T6" fmla="*/ 39 w 39"/>
                <a:gd name="T7" fmla="*/ 20 h 35"/>
                <a:gd name="T8" fmla="*/ 39 w 39"/>
                <a:gd name="T9" fmla="*/ 20 h 35"/>
                <a:gd name="T10" fmla="*/ 36 w 39"/>
                <a:gd name="T11" fmla="*/ 20 h 35"/>
                <a:gd name="T12" fmla="*/ 31 w 39"/>
                <a:gd name="T13" fmla="*/ 8 h 35"/>
                <a:gd name="T14" fmla="*/ 31 w 39"/>
                <a:gd name="T15" fmla="*/ 8 h 35"/>
                <a:gd name="T16" fmla="*/ 19 w 39"/>
                <a:gd name="T17" fmla="*/ 3 h 35"/>
                <a:gd name="T18" fmla="*/ 19 w 39"/>
                <a:gd name="T19" fmla="*/ 3 h 35"/>
                <a:gd name="T20" fmla="*/ 7 w 39"/>
                <a:gd name="T21" fmla="*/ 8 h 35"/>
                <a:gd name="T22" fmla="*/ 7 w 39"/>
                <a:gd name="T23" fmla="*/ 8 h 35"/>
                <a:gd name="T24" fmla="*/ 3 w 39"/>
                <a:gd name="T25" fmla="*/ 20 h 35"/>
                <a:gd name="T26" fmla="*/ 3 w 39"/>
                <a:gd name="T27" fmla="*/ 20 h 35"/>
                <a:gd name="T28" fmla="*/ 8 w 39"/>
                <a:gd name="T29" fmla="*/ 32 h 35"/>
                <a:gd name="T30" fmla="*/ 8 w 39"/>
                <a:gd name="T31" fmla="*/ 32 h 35"/>
                <a:gd name="T32" fmla="*/ 6 w 39"/>
                <a:gd name="T33" fmla="*/ 35 h 35"/>
                <a:gd name="T34" fmla="*/ 0 w 39"/>
                <a:gd name="T35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35">
                  <a:moveTo>
                    <a:pt x="0" y="20"/>
                  </a:moveTo>
                  <a:cubicBezTo>
                    <a:pt x="0" y="9"/>
                    <a:pt x="8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0" y="1"/>
                    <a:pt x="39" y="9"/>
                    <a:pt x="39" y="20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6" y="16"/>
                    <a:pt x="34" y="11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8" y="5"/>
                    <a:pt x="24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5" y="3"/>
                    <a:pt x="10" y="5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4" y="11"/>
                    <a:pt x="3" y="16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5"/>
                    <a:pt x="5" y="29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8" name="空心弧 47"/>
          <p:cNvSpPr/>
          <p:nvPr/>
        </p:nvSpPr>
        <p:spPr>
          <a:xfrm>
            <a:off x="5305528" y="3853347"/>
            <a:ext cx="1604887" cy="1605530"/>
          </a:xfrm>
          <a:prstGeom prst="blockArc">
            <a:avLst>
              <a:gd name="adj1" fmla="val 17085111"/>
              <a:gd name="adj2" fmla="val 10799997"/>
              <a:gd name="adj3" fmla="val 11504"/>
            </a:avLst>
          </a:prstGeom>
          <a:solidFill>
            <a:srgbClr val="202A36"/>
          </a:solidFill>
          <a:ln>
            <a:noFill/>
          </a:ln>
          <a:effectLst/>
        </p:spPr>
        <p:style>
          <a:lnRef idx="0">
            <a:scrgbClr r="0" g="0" b="0"/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</p:sp>
      <p:sp>
        <p:nvSpPr>
          <p:cNvPr id="49" name="任意多边形 48"/>
          <p:cNvSpPr/>
          <p:nvPr/>
        </p:nvSpPr>
        <p:spPr>
          <a:xfrm rot="17307692">
            <a:off x="5663027" y="2113864"/>
            <a:ext cx="1619267" cy="872432"/>
          </a:xfrm>
          <a:custGeom>
            <a:avLst/>
            <a:gdLst>
              <a:gd name="connsiteX0" fmla="*/ 4833930 w 4843779"/>
              <a:gd name="connsiteY0" fmla="*/ 0 h 2609741"/>
              <a:gd name="connsiteX1" fmla="*/ 4843489 w 4843779"/>
              <a:gd name="connsiteY1" fmla="*/ 152635 h 2609741"/>
              <a:gd name="connsiteX2" fmla="*/ 3517115 w 4843779"/>
              <a:gd name="connsiteY2" fmla="*/ 2348626 h 2609741"/>
              <a:gd name="connsiteX3" fmla="*/ 351244 w 4843779"/>
              <a:gd name="connsiteY3" fmla="*/ 1435790 h 2609741"/>
              <a:gd name="connsiteX4" fmla="*/ 0 w 4843779"/>
              <a:gd name="connsiteY4" fmla="*/ 1526124 h 2609741"/>
              <a:gd name="connsiteX5" fmla="*/ 380009 w 4843779"/>
              <a:gd name="connsiteY5" fmla="*/ 717222 h 2609741"/>
              <a:gd name="connsiteX6" fmla="*/ 1326890 w 4843779"/>
              <a:gd name="connsiteY6" fmla="*/ 1184874 h 2609741"/>
              <a:gd name="connsiteX7" fmla="*/ 981253 w 4843779"/>
              <a:gd name="connsiteY7" fmla="*/ 1273766 h 2609741"/>
              <a:gd name="connsiteX8" fmla="*/ 3348138 w 4843779"/>
              <a:gd name="connsiteY8" fmla="*/ 1741216 h 2609741"/>
              <a:gd name="connsiteX9" fmla="*/ 4226462 w 4843779"/>
              <a:gd name="connsiteY9" fmla="*/ 84448 h 2609741"/>
              <a:gd name="connsiteX10" fmla="*/ 4217585 w 4843779"/>
              <a:gd name="connsiteY10" fmla="*/ 0 h 2609741"/>
              <a:gd name="connsiteX11" fmla="*/ 4833930 w 4843779"/>
              <a:gd name="connsiteY11" fmla="*/ 0 h 2609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843779" h="2609741">
                <a:moveTo>
                  <a:pt x="4833930" y="0"/>
                </a:moveTo>
                <a:lnTo>
                  <a:pt x="4843489" y="152635"/>
                </a:lnTo>
                <a:cubicBezTo>
                  <a:pt x="4857473" y="1052464"/>
                  <a:pt x="4365817" y="1918999"/>
                  <a:pt x="3517115" y="2348626"/>
                </a:cubicBezTo>
                <a:cubicBezTo>
                  <a:pt x="2385597" y="2921419"/>
                  <a:pt x="1003828" y="2523005"/>
                  <a:pt x="351244" y="1435790"/>
                </a:cubicBezTo>
                <a:lnTo>
                  <a:pt x="0" y="1526124"/>
                </a:lnTo>
                <a:lnTo>
                  <a:pt x="380009" y="717222"/>
                </a:lnTo>
                <a:lnTo>
                  <a:pt x="1326890" y="1184874"/>
                </a:lnTo>
                <a:lnTo>
                  <a:pt x="981253" y="1273766"/>
                </a:lnTo>
                <a:cubicBezTo>
                  <a:pt x="1534634" y="2011589"/>
                  <a:pt x="2555569" y="2213219"/>
                  <a:pt x="3348138" y="1741216"/>
                </a:cubicBezTo>
                <a:cubicBezTo>
                  <a:pt x="3942651" y="1387163"/>
                  <a:pt x="4265044" y="739620"/>
                  <a:pt x="4226462" y="84448"/>
                </a:cubicBezTo>
                <a:lnTo>
                  <a:pt x="4217585" y="0"/>
                </a:lnTo>
                <a:lnTo>
                  <a:pt x="483393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89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任意多边形 49"/>
          <p:cNvSpPr/>
          <p:nvPr/>
        </p:nvSpPr>
        <p:spPr>
          <a:xfrm rot="17307692">
            <a:off x="5266953" y="1662718"/>
            <a:ext cx="1063396" cy="744568"/>
          </a:xfrm>
          <a:custGeom>
            <a:avLst/>
            <a:gdLst>
              <a:gd name="connsiteX0" fmla="*/ 3082922 w 3180980"/>
              <a:gd name="connsiteY0" fmla="*/ 1705085 h 2227258"/>
              <a:gd name="connsiteX1" fmla="*/ 3176423 w 3180980"/>
              <a:gd name="connsiteY1" fmla="*/ 2154476 h 2227258"/>
              <a:gd name="connsiteX2" fmla="*/ 3180980 w 3180980"/>
              <a:gd name="connsiteY2" fmla="*/ 2227258 h 2227258"/>
              <a:gd name="connsiteX3" fmla="*/ 2564635 w 3180980"/>
              <a:gd name="connsiteY3" fmla="*/ 2227258 h 2227258"/>
              <a:gd name="connsiteX4" fmla="*/ 2556295 w 3180980"/>
              <a:gd name="connsiteY4" fmla="*/ 2147919 h 2227258"/>
              <a:gd name="connsiteX5" fmla="*/ 2411315 w 3180980"/>
              <a:gd name="connsiteY5" fmla="*/ 1664578 h 2227258"/>
              <a:gd name="connsiteX6" fmla="*/ 196026 w 3180980"/>
              <a:gd name="connsiteY6" fmla="*/ 708959 h 2227258"/>
              <a:gd name="connsiteX7" fmla="*/ 0 w 3180980"/>
              <a:gd name="connsiteY7" fmla="*/ 127074 h 2227258"/>
              <a:gd name="connsiteX8" fmla="*/ 3002505 w 3180980"/>
              <a:gd name="connsiteY8" fmla="*/ 1483914 h 2227258"/>
              <a:gd name="connsiteX9" fmla="*/ 3082922 w 3180980"/>
              <a:gd name="connsiteY9" fmla="*/ 1705085 h 222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80980" h="2227258">
                <a:moveTo>
                  <a:pt x="3082922" y="1705085"/>
                </a:moveTo>
                <a:cubicBezTo>
                  <a:pt x="3128937" y="1853627"/>
                  <a:pt x="3159875" y="2004047"/>
                  <a:pt x="3176423" y="2154476"/>
                </a:cubicBezTo>
                <a:lnTo>
                  <a:pt x="3180980" y="2227258"/>
                </a:lnTo>
                <a:lnTo>
                  <a:pt x="2564635" y="2227258"/>
                </a:lnTo>
                <a:lnTo>
                  <a:pt x="2556295" y="2147919"/>
                </a:lnTo>
                <a:cubicBezTo>
                  <a:pt x="2531455" y="1984304"/>
                  <a:pt x="2483591" y="1821702"/>
                  <a:pt x="2411315" y="1664578"/>
                </a:cubicBezTo>
                <a:cubicBezTo>
                  <a:pt x="2025870" y="826647"/>
                  <a:pt x="1070294" y="414436"/>
                  <a:pt x="196026" y="708959"/>
                </a:cubicBezTo>
                <a:lnTo>
                  <a:pt x="0" y="127074"/>
                </a:lnTo>
                <a:cubicBezTo>
                  <a:pt x="1201918" y="-277827"/>
                  <a:pt x="2512407" y="314386"/>
                  <a:pt x="3002505" y="1483914"/>
                </a:cubicBezTo>
                <a:cubicBezTo>
                  <a:pt x="3033137" y="1557012"/>
                  <a:pt x="3059914" y="1630814"/>
                  <a:pt x="3082922" y="1705085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89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867969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6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45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00"/>
                            </p:stCondLst>
                            <p:childTnLst>
                              <p:par>
                                <p:cTn id="4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450"/>
                            </p:stCondLst>
                            <p:childTnLst>
                              <p:par>
                                <p:cTn id="5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45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95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45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95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 animBg="1"/>
      <p:bldP spid="28" grpId="1" animBg="1"/>
      <p:bldP spid="29" grpId="0"/>
      <p:bldP spid="30" grpId="0" animBg="1"/>
      <p:bldP spid="30" grpId="1" animBg="1"/>
      <p:bldP spid="31" grpId="0"/>
      <p:bldP spid="32" grpId="0" animBg="1"/>
      <p:bldP spid="32" grpId="1" animBg="1"/>
      <p:bldP spid="33" grpId="0"/>
      <p:bldP spid="49" grpId="0" animBg="1"/>
      <p:bldP spid="50" grpId="0" animBg="1"/>
      <p:bldP spid="51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3646</Words>
  <Application>Microsoft Office PowerPoint</Application>
  <PresentationFormat>自定义</PresentationFormat>
  <Paragraphs>391</Paragraphs>
  <Slides>28</Slides>
  <Notes>28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</vt:vector>
  </TitlesOfParts>
  <Company>http://www.deepbbs.org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Administrator</cp:lastModifiedBy>
  <cp:revision>86</cp:revision>
  <dcterms:created xsi:type="dcterms:W3CDTF">2015-12-10T01:38:56Z</dcterms:created>
  <dcterms:modified xsi:type="dcterms:W3CDTF">2017-07-10T04:50:53Z</dcterms:modified>
</cp:coreProperties>
</file>

<file path=docProps/thumbnail.jpeg>
</file>